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7.jpg" ContentType="image/jpeg"/>
  <Override PartName="/ppt/notesSlides/notesSlide1.xml" ContentType="application/vnd.openxmlformats-officedocument.presentationml.notesSlide+xml"/>
  <Override PartName="/ppt/media/image12.jpg" ContentType="image/jpeg"/>
  <Override PartName="/ppt/media/image19.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60" r:id="rId3"/>
    <p:sldId id="268" r:id="rId4"/>
    <p:sldId id="257" r:id="rId5"/>
    <p:sldId id="269" r:id="rId6"/>
    <p:sldId id="270" r:id="rId7"/>
    <p:sldId id="259" r:id="rId8"/>
    <p:sldId id="263" r:id="rId9"/>
    <p:sldId id="264" r:id="rId10"/>
    <p:sldId id="265" r:id="rId11"/>
    <p:sldId id="262" r:id="rId12"/>
    <p:sldId id="267" r:id="rId13"/>
  </p:sldIdLst>
  <p:sldSz cx="11430000" cy="6445250"/>
  <p:notesSz cx="11430000" cy="64452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F86501-3F18-4BDE-A1B9-63BDDD825554}" v="12" dt="2024-12-25T07:32:07.68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6" d="100"/>
          <a:sy n="96" d="100"/>
        </p:scale>
        <p:origin x="374"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smit Sarkar" userId="9f4435bf-8d4f-4cfd-aef6-f9fc3ee4720f" providerId="ADAL" clId="{58F86501-3F18-4BDE-A1B9-63BDDD825554}"/>
    <pc:docChg chg="undo custSel addSld delSld modSld sldOrd">
      <pc:chgData name="Shusmit Sarkar" userId="9f4435bf-8d4f-4cfd-aef6-f9fc3ee4720f" providerId="ADAL" clId="{58F86501-3F18-4BDE-A1B9-63BDDD825554}" dt="2024-12-25T07:32:07.681" v="561"/>
      <pc:docMkLst>
        <pc:docMk/>
      </pc:docMkLst>
      <pc:sldChg chg="addSp delSp modSp mod">
        <pc:chgData name="Shusmit Sarkar" userId="9f4435bf-8d4f-4cfd-aef6-f9fc3ee4720f" providerId="ADAL" clId="{58F86501-3F18-4BDE-A1B9-63BDDD825554}" dt="2024-12-25T07:32:07.681" v="561"/>
        <pc:sldMkLst>
          <pc:docMk/>
          <pc:sldMk cId="0" sldId="256"/>
        </pc:sldMkLst>
        <pc:graphicFrameChg chg="add modGraphic">
          <ac:chgData name="Shusmit Sarkar" userId="9f4435bf-8d4f-4cfd-aef6-f9fc3ee4720f" providerId="ADAL" clId="{58F86501-3F18-4BDE-A1B9-63BDDD825554}" dt="2024-12-25T07:31:58.334" v="558" actId="27309"/>
          <ac:graphicFrameMkLst>
            <pc:docMk/>
            <pc:sldMk cId="0" sldId="256"/>
            <ac:graphicFrameMk id="8" creationId="{2F37B852-156A-A6CA-800E-BB9DF68CD542}"/>
          </ac:graphicFrameMkLst>
        </pc:graphicFrameChg>
        <pc:graphicFrameChg chg="add del mod">
          <ac:chgData name="Shusmit Sarkar" userId="9f4435bf-8d4f-4cfd-aef6-f9fc3ee4720f" providerId="ADAL" clId="{58F86501-3F18-4BDE-A1B9-63BDDD825554}" dt="2024-12-25T07:32:04.744" v="560" actId="478"/>
          <ac:graphicFrameMkLst>
            <pc:docMk/>
            <pc:sldMk cId="0" sldId="256"/>
            <ac:graphicFrameMk id="9" creationId="{21B5B43B-511A-6BCF-4C1B-3306B7180982}"/>
          </ac:graphicFrameMkLst>
        </pc:graphicFrameChg>
        <pc:graphicFrameChg chg="add mod">
          <ac:chgData name="Shusmit Sarkar" userId="9f4435bf-8d4f-4cfd-aef6-f9fc3ee4720f" providerId="ADAL" clId="{58F86501-3F18-4BDE-A1B9-63BDDD825554}" dt="2024-12-25T07:32:07.681" v="561"/>
          <ac:graphicFrameMkLst>
            <pc:docMk/>
            <pc:sldMk cId="0" sldId="256"/>
            <ac:graphicFrameMk id="10" creationId="{F25020E9-EC91-3F05-E3C6-208246E1BF08}"/>
          </ac:graphicFrameMkLst>
        </pc:graphicFrameChg>
      </pc:sldChg>
      <pc:sldChg chg="ord">
        <pc:chgData name="Shusmit Sarkar" userId="9f4435bf-8d4f-4cfd-aef6-f9fc3ee4720f" providerId="ADAL" clId="{58F86501-3F18-4BDE-A1B9-63BDDD825554}" dt="2024-12-24T13:07:07.560" v="532"/>
        <pc:sldMkLst>
          <pc:docMk/>
          <pc:sldMk cId="0" sldId="257"/>
        </pc:sldMkLst>
      </pc:sldChg>
      <pc:sldChg chg="modSp mod">
        <pc:chgData name="Shusmit Sarkar" userId="9f4435bf-8d4f-4cfd-aef6-f9fc3ee4720f" providerId="ADAL" clId="{58F86501-3F18-4BDE-A1B9-63BDDD825554}" dt="2024-12-24T07:13:03.501" v="517" actId="1036"/>
        <pc:sldMkLst>
          <pc:docMk/>
          <pc:sldMk cId="0" sldId="259"/>
        </pc:sldMkLst>
        <pc:spChg chg="mod">
          <ac:chgData name="Shusmit Sarkar" userId="9f4435bf-8d4f-4cfd-aef6-f9fc3ee4720f" providerId="ADAL" clId="{58F86501-3F18-4BDE-A1B9-63BDDD825554}" dt="2024-12-24T07:13:03.501" v="517" actId="1036"/>
          <ac:spMkLst>
            <pc:docMk/>
            <pc:sldMk cId="0" sldId="259"/>
            <ac:spMk id="3" creationId="{806A6820-1AA8-9722-37C7-2770B1BA9329}"/>
          </ac:spMkLst>
        </pc:spChg>
        <pc:picChg chg="mod">
          <ac:chgData name="Shusmit Sarkar" userId="9f4435bf-8d4f-4cfd-aef6-f9fc3ee4720f" providerId="ADAL" clId="{58F86501-3F18-4BDE-A1B9-63BDDD825554}" dt="2024-12-24T07:12:58.098" v="515" actId="1076"/>
          <ac:picMkLst>
            <pc:docMk/>
            <pc:sldMk cId="0" sldId="259"/>
            <ac:picMk id="20" creationId="{585818D2-6F18-6658-D831-8799DFDD51D7}"/>
          </ac:picMkLst>
        </pc:picChg>
      </pc:sldChg>
      <pc:sldChg chg="addSp delSp modSp mod ord">
        <pc:chgData name="Shusmit Sarkar" userId="9f4435bf-8d4f-4cfd-aef6-f9fc3ee4720f" providerId="ADAL" clId="{58F86501-3F18-4BDE-A1B9-63BDDD825554}" dt="2024-12-25T07:31:54.071" v="557"/>
        <pc:sldMkLst>
          <pc:docMk/>
          <pc:sldMk cId="0" sldId="260"/>
        </pc:sldMkLst>
        <pc:graphicFrameChg chg="add del mod modGraphic">
          <ac:chgData name="Shusmit Sarkar" userId="9f4435bf-8d4f-4cfd-aef6-f9fc3ee4720f" providerId="ADAL" clId="{58F86501-3F18-4BDE-A1B9-63BDDD825554}" dt="2024-12-25T07:31:50.062" v="555" actId="478"/>
          <ac:graphicFrameMkLst>
            <pc:docMk/>
            <pc:sldMk cId="0" sldId="260"/>
            <ac:graphicFrameMk id="12" creationId="{9E933889-8080-72D6-D5A7-AAF99DF6747B}"/>
          </ac:graphicFrameMkLst>
        </pc:graphicFrameChg>
        <pc:picChg chg="del">
          <ac:chgData name="Shusmit Sarkar" userId="9f4435bf-8d4f-4cfd-aef6-f9fc3ee4720f" providerId="ADAL" clId="{58F86501-3F18-4BDE-A1B9-63BDDD825554}" dt="2024-12-24T06:55:04.817" v="498" actId="478"/>
          <ac:picMkLst>
            <pc:docMk/>
            <pc:sldMk cId="0" sldId="260"/>
            <ac:picMk id="9" creationId="{00000000-0000-0000-0000-000000000000}"/>
          </ac:picMkLst>
        </pc:picChg>
      </pc:sldChg>
      <pc:sldChg chg="del">
        <pc:chgData name="Shusmit Sarkar" userId="9f4435bf-8d4f-4cfd-aef6-f9fc3ee4720f" providerId="ADAL" clId="{58F86501-3F18-4BDE-A1B9-63BDDD825554}" dt="2024-12-24T06:54:32.107" v="497" actId="47"/>
        <pc:sldMkLst>
          <pc:docMk/>
          <pc:sldMk cId="0" sldId="261"/>
        </pc:sldMkLst>
      </pc:sldChg>
      <pc:sldChg chg="addSp modSp mod ord">
        <pc:chgData name="Shusmit Sarkar" userId="9f4435bf-8d4f-4cfd-aef6-f9fc3ee4720f" providerId="ADAL" clId="{58F86501-3F18-4BDE-A1B9-63BDDD825554}" dt="2024-12-24T09:21:29.760" v="530"/>
        <pc:sldMkLst>
          <pc:docMk/>
          <pc:sldMk cId="0" sldId="262"/>
        </pc:sldMkLst>
        <pc:picChg chg="add mod">
          <ac:chgData name="Shusmit Sarkar" userId="9f4435bf-8d4f-4cfd-aef6-f9fc3ee4720f" providerId="ADAL" clId="{58F86501-3F18-4BDE-A1B9-63BDDD825554}" dt="2024-12-24T09:21:26.566" v="528" actId="1076"/>
          <ac:picMkLst>
            <pc:docMk/>
            <pc:sldMk cId="0" sldId="262"/>
            <ac:picMk id="2" creationId="{D17125EF-69F3-09BA-28DB-DFD8590BF08C}"/>
          </ac:picMkLst>
        </pc:picChg>
        <pc:picChg chg="mod">
          <ac:chgData name="Shusmit Sarkar" userId="9f4435bf-8d4f-4cfd-aef6-f9fc3ee4720f" providerId="ADAL" clId="{58F86501-3F18-4BDE-A1B9-63BDDD825554}" dt="2024-12-24T09:21:24.926" v="527" actId="1076"/>
          <ac:picMkLst>
            <pc:docMk/>
            <pc:sldMk cId="0" sldId="262"/>
            <ac:picMk id="17" creationId="{762F70AF-E32D-5FB8-DA1D-76EAE64BE343}"/>
          </ac:picMkLst>
        </pc:picChg>
      </pc:sldChg>
      <pc:sldChg chg="modSp mod">
        <pc:chgData name="Shusmit Sarkar" userId="9f4435bf-8d4f-4cfd-aef6-f9fc3ee4720f" providerId="ADAL" clId="{58F86501-3F18-4BDE-A1B9-63BDDD825554}" dt="2024-12-24T07:13:16.502" v="520" actId="1035"/>
        <pc:sldMkLst>
          <pc:docMk/>
          <pc:sldMk cId="0" sldId="263"/>
        </pc:sldMkLst>
        <pc:spChg chg="mod">
          <ac:chgData name="Shusmit Sarkar" userId="9f4435bf-8d4f-4cfd-aef6-f9fc3ee4720f" providerId="ADAL" clId="{58F86501-3F18-4BDE-A1B9-63BDDD825554}" dt="2024-12-24T07:13:12.227" v="518" actId="1076"/>
          <ac:spMkLst>
            <pc:docMk/>
            <pc:sldMk cId="0" sldId="263"/>
            <ac:spMk id="3" creationId="{2F106461-69FB-DA6D-AA1C-EF74D60B8F01}"/>
          </ac:spMkLst>
        </pc:spChg>
        <pc:picChg chg="mod">
          <ac:chgData name="Shusmit Sarkar" userId="9f4435bf-8d4f-4cfd-aef6-f9fc3ee4720f" providerId="ADAL" clId="{58F86501-3F18-4BDE-A1B9-63BDDD825554}" dt="2024-12-24T07:13:16.502" v="520" actId="1035"/>
          <ac:picMkLst>
            <pc:docMk/>
            <pc:sldMk cId="0" sldId="263"/>
            <ac:picMk id="23" creationId="{47CD48B9-F558-7B30-543B-980F77D3F59B}"/>
          </ac:picMkLst>
        </pc:picChg>
      </pc:sldChg>
      <pc:sldChg chg="modSp mod">
        <pc:chgData name="Shusmit Sarkar" userId="9f4435bf-8d4f-4cfd-aef6-f9fc3ee4720f" providerId="ADAL" clId="{58F86501-3F18-4BDE-A1B9-63BDDD825554}" dt="2024-12-24T07:13:36.404" v="523" actId="1035"/>
        <pc:sldMkLst>
          <pc:docMk/>
          <pc:sldMk cId="0" sldId="264"/>
        </pc:sldMkLst>
        <pc:picChg chg="mod">
          <ac:chgData name="Shusmit Sarkar" userId="9f4435bf-8d4f-4cfd-aef6-f9fc3ee4720f" providerId="ADAL" clId="{58F86501-3F18-4BDE-A1B9-63BDDD825554}" dt="2024-12-24T07:13:36.404" v="523" actId="1035"/>
          <ac:picMkLst>
            <pc:docMk/>
            <pc:sldMk cId="0" sldId="264"/>
            <ac:picMk id="25" creationId="{AEC4CD30-A26C-0280-7855-0F0BB7827649}"/>
          </ac:picMkLst>
        </pc:picChg>
      </pc:sldChg>
      <pc:sldChg chg="addSp delSp modSp mod">
        <pc:chgData name="Shusmit Sarkar" userId="9f4435bf-8d4f-4cfd-aef6-f9fc3ee4720f" providerId="ADAL" clId="{58F86501-3F18-4BDE-A1B9-63BDDD825554}" dt="2024-12-24T07:13:42.873" v="524" actId="1076"/>
        <pc:sldMkLst>
          <pc:docMk/>
          <pc:sldMk cId="0" sldId="265"/>
        </pc:sldMkLst>
        <pc:picChg chg="add del mod">
          <ac:chgData name="Shusmit Sarkar" userId="9f4435bf-8d4f-4cfd-aef6-f9fc3ee4720f" providerId="ADAL" clId="{58F86501-3F18-4BDE-A1B9-63BDDD825554}" dt="2024-12-24T06:52:59.659" v="484" actId="478"/>
          <ac:picMkLst>
            <pc:docMk/>
            <pc:sldMk cId="0" sldId="265"/>
            <ac:picMk id="2" creationId="{651896A4-F740-BCEC-A8F6-2800279FC6B9}"/>
          </ac:picMkLst>
        </pc:picChg>
        <pc:picChg chg="mod">
          <ac:chgData name="Shusmit Sarkar" userId="9f4435bf-8d4f-4cfd-aef6-f9fc3ee4720f" providerId="ADAL" clId="{58F86501-3F18-4BDE-A1B9-63BDDD825554}" dt="2024-12-24T07:13:42.873" v="524" actId="1076"/>
          <ac:picMkLst>
            <pc:docMk/>
            <pc:sldMk cId="0" sldId="265"/>
            <ac:picMk id="24" creationId="{D103C371-577D-E895-825C-0C0B24A1AF21}"/>
          </ac:picMkLst>
        </pc:picChg>
      </pc:sldChg>
      <pc:sldChg chg="del">
        <pc:chgData name="Shusmit Sarkar" userId="9f4435bf-8d4f-4cfd-aef6-f9fc3ee4720f" providerId="ADAL" clId="{58F86501-3F18-4BDE-A1B9-63BDDD825554}" dt="2024-12-24T06:52:19.705" v="474" actId="2696"/>
        <pc:sldMkLst>
          <pc:docMk/>
          <pc:sldMk cId="1996496409" sldId="266"/>
        </pc:sldMkLst>
      </pc:sldChg>
      <pc:sldChg chg="addSp delSp modSp add mod">
        <pc:chgData name="Shusmit Sarkar" userId="9f4435bf-8d4f-4cfd-aef6-f9fc3ee4720f" providerId="ADAL" clId="{58F86501-3F18-4BDE-A1B9-63BDDD825554}" dt="2024-12-24T07:12:20.068" v="511" actId="14100"/>
        <pc:sldMkLst>
          <pc:docMk/>
          <pc:sldMk cId="2420854767" sldId="268"/>
        </pc:sldMkLst>
        <pc:spChg chg="add mod">
          <ac:chgData name="Shusmit Sarkar" userId="9f4435bf-8d4f-4cfd-aef6-f9fc3ee4720f" providerId="ADAL" clId="{58F86501-3F18-4BDE-A1B9-63BDDD825554}" dt="2024-12-24T06:18:44.375" v="228" actId="14100"/>
          <ac:spMkLst>
            <pc:docMk/>
            <pc:sldMk cId="2420854767" sldId="268"/>
            <ac:spMk id="2" creationId="{A47700A2-4AA0-8C17-7563-8D513A997A05}"/>
          </ac:spMkLst>
        </pc:spChg>
        <pc:spChg chg="del mod">
          <ac:chgData name="Shusmit Sarkar" userId="9f4435bf-8d4f-4cfd-aef6-f9fc3ee4720f" providerId="ADAL" clId="{58F86501-3F18-4BDE-A1B9-63BDDD825554}" dt="2024-12-24T05:54:26.958" v="28" actId="478"/>
          <ac:spMkLst>
            <pc:docMk/>
            <pc:sldMk cId="2420854767" sldId="268"/>
            <ac:spMk id="3" creationId="{820D4A07-796D-73B1-0133-2FE807F5E166}"/>
          </ac:spMkLst>
        </pc:spChg>
        <pc:spChg chg="del">
          <ac:chgData name="Shusmit Sarkar" userId="9f4435bf-8d4f-4cfd-aef6-f9fc3ee4720f" providerId="ADAL" clId="{58F86501-3F18-4BDE-A1B9-63BDDD825554}" dt="2024-12-24T05:54:30.140" v="29" actId="478"/>
          <ac:spMkLst>
            <pc:docMk/>
            <pc:sldMk cId="2420854767" sldId="268"/>
            <ac:spMk id="4" creationId="{72FFBD74-B311-BF86-F003-BE613A9C3FD8}"/>
          </ac:spMkLst>
        </pc:spChg>
        <pc:spChg chg="mod">
          <ac:chgData name="Shusmit Sarkar" userId="9f4435bf-8d4f-4cfd-aef6-f9fc3ee4720f" providerId="ADAL" clId="{58F86501-3F18-4BDE-A1B9-63BDDD825554}" dt="2024-12-24T06:14:21.117" v="212" actId="14100"/>
          <ac:spMkLst>
            <pc:docMk/>
            <pc:sldMk cId="2420854767" sldId="268"/>
            <ac:spMk id="6" creationId="{B435546B-E10D-1A27-355A-52551A60E7ED}"/>
          </ac:spMkLst>
        </pc:spChg>
        <pc:spChg chg="mod">
          <ac:chgData name="Shusmit Sarkar" userId="9f4435bf-8d4f-4cfd-aef6-f9fc3ee4720f" providerId="ADAL" clId="{58F86501-3F18-4BDE-A1B9-63BDDD825554}" dt="2024-12-24T06:14:25.824" v="213" actId="1076"/>
          <ac:spMkLst>
            <pc:docMk/>
            <pc:sldMk cId="2420854767" sldId="268"/>
            <ac:spMk id="7" creationId="{0764C345-02DE-6D96-F9EE-63A0660598E3}"/>
          </ac:spMkLst>
        </pc:spChg>
        <pc:spChg chg="mod">
          <ac:chgData name="Shusmit Sarkar" userId="9f4435bf-8d4f-4cfd-aef6-f9fc3ee4720f" providerId="ADAL" clId="{58F86501-3F18-4BDE-A1B9-63BDDD825554}" dt="2024-12-24T07:12:16.927" v="510" actId="1076"/>
          <ac:spMkLst>
            <pc:docMk/>
            <pc:sldMk cId="2420854767" sldId="268"/>
            <ac:spMk id="10" creationId="{9D02B4D9-B48C-3494-4EE7-7948CAC17EDB}"/>
          </ac:spMkLst>
        </pc:spChg>
        <pc:picChg chg="add mod">
          <ac:chgData name="Shusmit Sarkar" userId="9f4435bf-8d4f-4cfd-aef6-f9fc3ee4720f" providerId="ADAL" clId="{58F86501-3F18-4BDE-A1B9-63BDDD825554}" dt="2024-12-24T07:11:37.783" v="507" actId="14100"/>
          <ac:picMkLst>
            <pc:docMk/>
            <pc:sldMk cId="2420854767" sldId="268"/>
            <ac:picMk id="5" creationId="{6B8DA51D-50BE-6999-9689-BC123EC5361E}"/>
          </ac:picMkLst>
        </pc:picChg>
        <pc:picChg chg="add mod modCrop">
          <ac:chgData name="Shusmit Sarkar" userId="9f4435bf-8d4f-4cfd-aef6-f9fc3ee4720f" providerId="ADAL" clId="{58F86501-3F18-4BDE-A1B9-63BDDD825554}" dt="2024-12-24T07:12:20.068" v="511" actId="14100"/>
          <ac:picMkLst>
            <pc:docMk/>
            <pc:sldMk cId="2420854767" sldId="268"/>
            <ac:picMk id="8" creationId="{EA025B2C-D6B4-3125-1BCB-4CAECE355197}"/>
          </ac:picMkLst>
        </pc:picChg>
        <pc:picChg chg="add mod">
          <ac:chgData name="Shusmit Sarkar" userId="9f4435bf-8d4f-4cfd-aef6-f9fc3ee4720f" providerId="ADAL" clId="{58F86501-3F18-4BDE-A1B9-63BDDD825554}" dt="2024-12-24T07:12:11.300" v="509" actId="14100"/>
          <ac:picMkLst>
            <pc:docMk/>
            <pc:sldMk cId="2420854767" sldId="268"/>
            <ac:picMk id="9" creationId="{5377CFF5-58EC-3E16-A740-FB2912D79F8B}"/>
          </ac:picMkLst>
        </pc:picChg>
      </pc:sldChg>
      <pc:sldChg chg="addSp delSp modSp add mod">
        <pc:chgData name="Shusmit Sarkar" userId="9f4435bf-8d4f-4cfd-aef6-f9fc3ee4720f" providerId="ADAL" clId="{58F86501-3F18-4BDE-A1B9-63BDDD825554}" dt="2024-12-24T06:46:30.720" v="432" actId="14100"/>
        <pc:sldMkLst>
          <pc:docMk/>
          <pc:sldMk cId="1582962507" sldId="269"/>
        </pc:sldMkLst>
        <pc:spChg chg="del">
          <ac:chgData name="Shusmit Sarkar" userId="9f4435bf-8d4f-4cfd-aef6-f9fc3ee4720f" providerId="ADAL" clId="{58F86501-3F18-4BDE-A1B9-63BDDD825554}" dt="2024-12-24T06:34:28.046" v="266" actId="478"/>
          <ac:spMkLst>
            <pc:docMk/>
            <pc:sldMk cId="1582962507" sldId="269"/>
            <ac:spMk id="2" creationId="{5509C7F6-47F2-D2A7-B0EF-A0AD2614C272}"/>
          </ac:spMkLst>
        </pc:spChg>
        <pc:spChg chg="add mod">
          <ac:chgData name="Shusmit Sarkar" userId="9f4435bf-8d4f-4cfd-aef6-f9fc3ee4720f" providerId="ADAL" clId="{58F86501-3F18-4BDE-A1B9-63BDDD825554}" dt="2024-12-24T06:46:30.720" v="432" actId="14100"/>
          <ac:spMkLst>
            <pc:docMk/>
            <pc:sldMk cId="1582962507" sldId="269"/>
            <ac:spMk id="3" creationId="{E879E27A-C567-EAC6-49E2-4B08ED3BE5DA}"/>
          </ac:spMkLst>
        </pc:spChg>
        <pc:spChg chg="add mod">
          <ac:chgData name="Shusmit Sarkar" userId="9f4435bf-8d4f-4cfd-aef6-f9fc3ee4720f" providerId="ADAL" clId="{58F86501-3F18-4BDE-A1B9-63BDDD825554}" dt="2024-12-24T06:46:26.961" v="431" actId="1076"/>
          <ac:spMkLst>
            <pc:docMk/>
            <pc:sldMk cId="1582962507" sldId="269"/>
            <ac:spMk id="4" creationId="{C47E9179-1057-EA84-9570-DA652488941E}"/>
          </ac:spMkLst>
        </pc:spChg>
        <pc:spChg chg="mod">
          <ac:chgData name="Shusmit Sarkar" userId="9f4435bf-8d4f-4cfd-aef6-f9fc3ee4720f" providerId="ADAL" clId="{58F86501-3F18-4BDE-A1B9-63BDDD825554}" dt="2024-12-24T06:45:30.979" v="429" actId="14100"/>
          <ac:spMkLst>
            <pc:docMk/>
            <pc:sldMk cId="1582962507" sldId="269"/>
            <ac:spMk id="6" creationId="{27CDFC1B-6B87-73F4-7955-7E2A696CD04B}"/>
          </ac:spMkLst>
        </pc:spChg>
        <pc:spChg chg="mod">
          <ac:chgData name="Shusmit Sarkar" userId="9f4435bf-8d4f-4cfd-aef6-f9fc3ee4720f" providerId="ADAL" clId="{58F86501-3F18-4BDE-A1B9-63BDDD825554}" dt="2024-12-24T06:45:24.138" v="427" actId="1076"/>
          <ac:spMkLst>
            <pc:docMk/>
            <pc:sldMk cId="1582962507" sldId="269"/>
            <ac:spMk id="7" creationId="{D07D7BBF-C580-F1D6-6869-E1C834E9302E}"/>
          </ac:spMkLst>
        </pc:spChg>
        <pc:picChg chg="del">
          <ac:chgData name="Shusmit Sarkar" userId="9f4435bf-8d4f-4cfd-aef6-f9fc3ee4720f" providerId="ADAL" clId="{58F86501-3F18-4BDE-A1B9-63BDDD825554}" dt="2024-12-24T06:32:16.739" v="230" actId="478"/>
          <ac:picMkLst>
            <pc:docMk/>
            <pc:sldMk cId="1582962507" sldId="269"/>
            <ac:picMk id="5" creationId="{3E883AA0-41F7-BAB2-9D21-324FF8A49C29}"/>
          </ac:picMkLst>
        </pc:picChg>
        <pc:picChg chg="del">
          <ac:chgData name="Shusmit Sarkar" userId="9f4435bf-8d4f-4cfd-aef6-f9fc3ee4720f" providerId="ADAL" clId="{58F86501-3F18-4BDE-A1B9-63BDDD825554}" dt="2024-12-24T06:32:18.603" v="231" actId="478"/>
          <ac:picMkLst>
            <pc:docMk/>
            <pc:sldMk cId="1582962507" sldId="269"/>
            <ac:picMk id="8" creationId="{9CBBA027-BEAC-4835-4EB1-72DE99B111AF}"/>
          </ac:picMkLst>
        </pc:picChg>
        <pc:picChg chg="del">
          <ac:chgData name="Shusmit Sarkar" userId="9f4435bf-8d4f-4cfd-aef6-f9fc3ee4720f" providerId="ADAL" clId="{58F86501-3F18-4BDE-A1B9-63BDDD825554}" dt="2024-12-24T06:32:20.114" v="232" actId="478"/>
          <ac:picMkLst>
            <pc:docMk/>
            <pc:sldMk cId="1582962507" sldId="269"/>
            <ac:picMk id="9" creationId="{6B2BA296-6E22-B83E-AD75-AD799EC47635}"/>
          </ac:picMkLst>
        </pc:picChg>
      </pc:sldChg>
      <pc:sldChg chg="addSp delSp modSp add mod">
        <pc:chgData name="Shusmit Sarkar" userId="9f4435bf-8d4f-4cfd-aef6-f9fc3ee4720f" providerId="ADAL" clId="{58F86501-3F18-4BDE-A1B9-63BDDD825554}" dt="2024-12-24T13:12:59.380" v="539" actId="14100"/>
        <pc:sldMkLst>
          <pc:docMk/>
          <pc:sldMk cId="99949347" sldId="270"/>
        </pc:sldMkLst>
        <pc:spChg chg="del">
          <ac:chgData name="Shusmit Sarkar" userId="9f4435bf-8d4f-4cfd-aef6-f9fc3ee4720f" providerId="ADAL" clId="{58F86501-3F18-4BDE-A1B9-63BDDD825554}" dt="2024-12-24T06:42:28.829" v="404" actId="478"/>
          <ac:spMkLst>
            <pc:docMk/>
            <pc:sldMk cId="99949347" sldId="270"/>
            <ac:spMk id="3" creationId="{7BFFB9B8-BA1E-DD73-5DDA-F5AFB71C932C}"/>
          </ac:spMkLst>
        </pc:spChg>
        <pc:spChg chg="del">
          <ac:chgData name="Shusmit Sarkar" userId="9f4435bf-8d4f-4cfd-aef6-f9fc3ee4720f" providerId="ADAL" clId="{58F86501-3F18-4BDE-A1B9-63BDDD825554}" dt="2024-12-24T06:42:16.690" v="400" actId="478"/>
          <ac:spMkLst>
            <pc:docMk/>
            <pc:sldMk cId="99949347" sldId="270"/>
            <ac:spMk id="4" creationId="{134BD37B-A830-DE70-2401-A23E13FDD216}"/>
          </ac:spMkLst>
        </pc:spChg>
        <pc:spChg chg="mod">
          <ac:chgData name="Shusmit Sarkar" userId="9f4435bf-8d4f-4cfd-aef6-f9fc3ee4720f" providerId="ADAL" clId="{58F86501-3F18-4BDE-A1B9-63BDDD825554}" dt="2024-12-24T06:47:37.681" v="457" actId="14100"/>
          <ac:spMkLst>
            <pc:docMk/>
            <pc:sldMk cId="99949347" sldId="270"/>
            <ac:spMk id="6" creationId="{40BD8A59-4885-677B-0EE6-6BB7DD1AA422}"/>
          </ac:spMkLst>
        </pc:spChg>
        <pc:spChg chg="mod">
          <ac:chgData name="Shusmit Sarkar" userId="9f4435bf-8d4f-4cfd-aef6-f9fc3ee4720f" providerId="ADAL" clId="{58F86501-3F18-4BDE-A1B9-63BDDD825554}" dt="2024-12-24T06:39:48.057" v="399" actId="20577"/>
          <ac:spMkLst>
            <pc:docMk/>
            <pc:sldMk cId="99949347" sldId="270"/>
            <ac:spMk id="7" creationId="{70B1873F-345F-D539-F423-2F40FC528704}"/>
          </ac:spMkLst>
        </pc:spChg>
        <pc:spChg chg="add mod">
          <ac:chgData name="Shusmit Sarkar" userId="9f4435bf-8d4f-4cfd-aef6-f9fc3ee4720f" providerId="ADAL" clId="{58F86501-3F18-4BDE-A1B9-63BDDD825554}" dt="2024-12-24T06:49:40.042" v="472" actId="1076"/>
          <ac:spMkLst>
            <pc:docMk/>
            <pc:sldMk cId="99949347" sldId="270"/>
            <ac:spMk id="8" creationId="{FD7AF908-2DEE-EEE8-AD85-431D1265F74E}"/>
          </ac:spMkLst>
        </pc:spChg>
        <pc:spChg chg="mod">
          <ac:chgData name="Shusmit Sarkar" userId="9f4435bf-8d4f-4cfd-aef6-f9fc3ee4720f" providerId="ADAL" clId="{58F86501-3F18-4BDE-A1B9-63BDDD825554}" dt="2024-12-24T07:12:38.051" v="512" actId="1076"/>
          <ac:spMkLst>
            <pc:docMk/>
            <pc:sldMk cId="99949347" sldId="270"/>
            <ac:spMk id="11" creationId="{5C5BD884-C517-47D2-0F7A-B225935B1A89}"/>
          </ac:spMkLst>
        </pc:spChg>
        <pc:picChg chg="add mod modCrop">
          <ac:chgData name="Shusmit Sarkar" userId="9f4435bf-8d4f-4cfd-aef6-f9fc3ee4720f" providerId="ADAL" clId="{58F86501-3F18-4BDE-A1B9-63BDDD825554}" dt="2024-12-24T13:12:59.380" v="539" actId="14100"/>
          <ac:picMkLst>
            <pc:docMk/>
            <pc:sldMk cId="99949347" sldId="270"/>
            <ac:picMk id="5" creationId="{9C42960C-84A0-B727-5422-07B9173E672C}"/>
          </ac:picMkLst>
        </pc:picChg>
        <pc:picChg chg="add del">
          <ac:chgData name="Shusmit Sarkar" userId="9f4435bf-8d4f-4cfd-aef6-f9fc3ee4720f" providerId="ADAL" clId="{58F86501-3F18-4BDE-A1B9-63BDDD825554}" dt="2024-12-24T06:43:04.175" v="409" actId="22"/>
          <ac:picMkLst>
            <pc:docMk/>
            <pc:sldMk cId="99949347" sldId="270"/>
            <ac:picMk id="10" creationId="{7AC59E3D-5EBF-35D2-5E10-5ADE194BB5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53000" cy="32385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473825" y="0"/>
            <a:ext cx="4953000" cy="323850"/>
          </a:xfrm>
          <a:prstGeom prst="rect">
            <a:avLst/>
          </a:prstGeom>
        </p:spPr>
        <p:txBody>
          <a:bodyPr vert="horz" lIns="91440" tIns="45720" rIns="91440" bIns="45720" rtlCol="0"/>
          <a:lstStyle>
            <a:lvl1pPr algn="r">
              <a:defRPr sz="1200"/>
            </a:lvl1pPr>
          </a:lstStyle>
          <a:p>
            <a:fld id="{BF1B4AEF-3623-4ACC-8C6E-3EA889D08349}" type="datetimeFigureOut">
              <a:rPr lang="en-IN" smtClean="0"/>
              <a:t>25-12-2024</a:t>
            </a:fld>
            <a:endParaRPr lang="en-IN"/>
          </a:p>
        </p:txBody>
      </p:sp>
      <p:sp>
        <p:nvSpPr>
          <p:cNvPr id="4" name="Slide Image Placeholder 3"/>
          <p:cNvSpPr>
            <a:spLocks noGrp="1" noRot="1" noChangeAspect="1"/>
          </p:cNvSpPr>
          <p:nvPr>
            <p:ph type="sldImg" idx="2"/>
          </p:nvPr>
        </p:nvSpPr>
        <p:spPr>
          <a:xfrm>
            <a:off x="3786188" y="806450"/>
            <a:ext cx="3857625" cy="21748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143000" y="3101975"/>
            <a:ext cx="9144000" cy="25384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121400"/>
            <a:ext cx="4953000" cy="3238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473825" y="6121400"/>
            <a:ext cx="4953000" cy="323850"/>
          </a:xfrm>
          <a:prstGeom prst="rect">
            <a:avLst/>
          </a:prstGeom>
        </p:spPr>
        <p:txBody>
          <a:bodyPr vert="horz" lIns="91440" tIns="45720" rIns="91440" bIns="45720" rtlCol="0" anchor="b"/>
          <a:lstStyle>
            <a:lvl1pPr algn="r">
              <a:defRPr sz="1200"/>
            </a:lvl1pPr>
          </a:lstStyle>
          <a:p>
            <a:fld id="{87EFAED0-EF7A-46B9-8015-5E0DD1CDED9E}" type="slidenum">
              <a:rPr lang="en-IN" smtClean="0"/>
              <a:t>‹#›</a:t>
            </a:fld>
            <a:endParaRPr lang="en-IN"/>
          </a:p>
        </p:txBody>
      </p:sp>
    </p:spTree>
    <p:extLst>
      <p:ext uri="{BB962C8B-B14F-4D97-AF65-F5344CB8AC3E}">
        <p14:creationId xmlns:p14="http://schemas.microsoft.com/office/powerpoint/2010/main" val="2551641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EFAED0-EF7A-46B9-8015-5E0DD1CDED9E}" type="slidenum">
              <a:rPr lang="en-IN" smtClean="0"/>
              <a:t>6</a:t>
            </a:fld>
            <a:endParaRPr lang="en-IN"/>
          </a:p>
        </p:txBody>
      </p:sp>
    </p:spTree>
    <p:extLst>
      <p:ext uri="{BB962C8B-B14F-4D97-AF65-F5344CB8AC3E}">
        <p14:creationId xmlns:p14="http://schemas.microsoft.com/office/powerpoint/2010/main" val="1739173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57250" y="1998027"/>
            <a:ext cx="9715500" cy="1353502"/>
          </a:xfrm>
          <a:prstGeom prst="rect">
            <a:avLst/>
          </a:prstGeom>
        </p:spPr>
        <p:txBody>
          <a:bodyPr wrap="square" lIns="0" tIns="0" rIns="0" bIns="0">
            <a:spAutoFit/>
          </a:bodyPr>
          <a:lstStyle>
            <a:lvl1pPr>
              <a:defRPr sz="3350" b="0" i="0">
                <a:solidFill>
                  <a:srgbClr val="FAEBEB"/>
                </a:solidFill>
                <a:latin typeface="Arial MT"/>
                <a:cs typeface="Arial MT"/>
              </a:defRPr>
            </a:lvl1pPr>
          </a:lstStyle>
          <a:p>
            <a:endParaRPr/>
          </a:p>
        </p:txBody>
      </p:sp>
      <p:sp>
        <p:nvSpPr>
          <p:cNvPr id="3" name="Holder 3"/>
          <p:cNvSpPr>
            <a:spLocks noGrp="1"/>
          </p:cNvSpPr>
          <p:nvPr>
            <p:ph type="subTitle" idx="4"/>
          </p:nvPr>
        </p:nvSpPr>
        <p:spPr>
          <a:xfrm>
            <a:off x="1714500" y="3609340"/>
            <a:ext cx="8001000" cy="16113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B29E4D8-4415-4773-AAF4-ADCA68A4D4BE}" type="datetime1">
              <a:rPr lang="en-US" smtClean="0"/>
              <a:t>12/25/2024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0" i="0">
                <a:solidFill>
                  <a:srgbClr val="FAEBEB"/>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CCBF601-2440-4F50-986D-290491588E50}" type="datetime1">
              <a:rPr lang="en-US" smtClean="0"/>
              <a:t>12/25/2024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0" i="0">
                <a:solidFill>
                  <a:srgbClr val="FAEBEB"/>
                </a:solidFill>
                <a:latin typeface="Arial MT"/>
                <a:cs typeface="Arial MT"/>
              </a:defRPr>
            </a:lvl1pPr>
          </a:lstStyle>
          <a:p>
            <a:endParaRPr/>
          </a:p>
        </p:txBody>
      </p:sp>
      <p:sp>
        <p:nvSpPr>
          <p:cNvPr id="3" name="Holder 3"/>
          <p:cNvSpPr>
            <a:spLocks noGrp="1"/>
          </p:cNvSpPr>
          <p:nvPr>
            <p:ph sz="half" idx="2"/>
          </p:nvPr>
        </p:nvSpPr>
        <p:spPr>
          <a:xfrm>
            <a:off x="571500" y="1482407"/>
            <a:ext cx="497205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886450" y="1482407"/>
            <a:ext cx="4972050" cy="42538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DE96CBB-13DF-4AA8-9E62-7ED033A1F132}" type="datetime1">
              <a:rPr lang="en-US" smtClean="0"/>
              <a:t>12/25/2024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0" i="0">
                <a:solidFill>
                  <a:srgbClr val="FAEBEB"/>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C2B68247-94F0-4C41-A3CD-93AC3631FD56}" type="datetime1">
              <a:rPr lang="en-US" smtClean="0"/>
              <a:t>12/25/2024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4AC3088-AB7D-40D7-8BB7-87D8F25E38C6}" type="datetime1">
              <a:rPr lang="en-US" smtClean="0"/>
              <a:t>12/25/2024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1430000" cy="6438900"/>
          </a:xfrm>
          <a:custGeom>
            <a:avLst/>
            <a:gdLst/>
            <a:ahLst/>
            <a:cxnLst/>
            <a:rect l="l" t="t" r="r" b="b"/>
            <a:pathLst>
              <a:path w="11430000" h="6438900">
                <a:moveTo>
                  <a:pt x="11430000" y="0"/>
                </a:moveTo>
                <a:lnTo>
                  <a:pt x="0" y="0"/>
                </a:lnTo>
                <a:lnTo>
                  <a:pt x="0" y="6438900"/>
                </a:lnTo>
                <a:lnTo>
                  <a:pt x="11430000" y="6438900"/>
                </a:lnTo>
                <a:lnTo>
                  <a:pt x="11430000" y="0"/>
                </a:lnTo>
                <a:close/>
              </a:path>
            </a:pathLst>
          </a:custGeom>
          <a:solidFill>
            <a:srgbClr val="090909">
              <a:alpha val="94898"/>
            </a:srgbClr>
          </a:solidFill>
        </p:spPr>
        <p:txBody>
          <a:bodyPr wrap="square" lIns="0" tIns="0" rIns="0" bIns="0" rtlCol="0"/>
          <a:lstStyle/>
          <a:p>
            <a:endParaRPr/>
          </a:p>
        </p:txBody>
      </p:sp>
      <p:sp>
        <p:nvSpPr>
          <p:cNvPr id="2" name="Holder 2"/>
          <p:cNvSpPr>
            <a:spLocks noGrp="1"/>
          </p:cNvSpPr>
          <p:nvPr>
            <p:ph type="title"/>
          </p:nvPr>
        </p:nvSpPr>
        <p:spPr>
          <a:xfrm>
            <a:off x="557311" y="835025"/>
            <a:ext cx="10315376" cy="1111250"/>
          </a:xfrm>
          <a:prstGeom prst="rect">
            <a:avLst/>
          </a:prstGeom>
        </p:spPr>
        <p:txBody>
          <a:bodyPr wrap="square" lIns="0" tIns="0" rIns="0" bIns="0">
            <a:spAutoFit/>
          </a:bodyPr>
          <a:lstStyle>
            <a:lvl1pPr>
              <a:defRPr sz="3350" b="0" i="0">
                <a:solidFill>
                  <a:srgbClr val="FAEBEB"/>
                </a:solidFill>
                <a:latin typeface="Arial MT"/>
                <a:cs typeface="Arial MT"/>
              </a:defRPr>
            </a:lvl1pPr>
          </a:lstStyle>
          <a:p>
            <a:endParaRPr/>
          </a:p>
        </p:txBody>
      </p:sp>
      <p:sp>
        <p:nvSpPr>
          <p:cNvPr id="3" name="Holder 3"/>
          <p:cNvSpPr>
            <a:spLocks noGrp="1"/>
          </p:cNvSpPr>
          <p:nvPr>
            <p:ph type="body" idx="1"/>
          </p:nvPr>
        </p:nvSpPr>
        <p:spPr>
          <a:xfrm>
            <a:off x="571500" y="1482407"/>
            <a:ext cx="1028700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886200" y="5994082"/>
            <a:ext cx="3657600" cy="32226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71500" y="5994082"/>
            <a:ext cx="2628900" cy="322262"/>
          </a:xfrm>
          <a:prstGeom prst="rect">
            <a:avLst/>
          </a:prstGeom>
        </p:spPr>
        <p:txBody>
          <a:bodyPr wrap="square" lIns="0" tIns="0" rIns="0" bIns="0">
            <a:spAutoFit/>
          </a:bodyPr>
          <a:lstStyle>
            <a:lvl1pPr algn="l">
              <a:defRPr>
                <a:solidFill>
                  <a:schemeClr val="tx1">
                    <a:tint val="75000"/>
                  </a:schemeClr>
                </a:solidFill>
              </a:defRPr>
            </a:lvl1pPr>
          </a:lstStyle>
          <a:p>
            <a:fld id="{D0ABD300-D92A-4A5A-ACA6-236747CE8AFA}" type="datetime1">
              <a:rPr lang="en-US" smtClean="0"/>
              <a:t>12/25/2024</a:t>
            </a:fld>
            <a:endParaRPr lang="en-US"/>
          </a:p>
        </p:txBody>
      </p:sp>
      <p:sp>
        <p:nvSpPr>
          <p:cNvPr id="6" name="Holder 6"/>
          <p:cNvSpPr>
            <a:spLocks noGrp="1"/>
          </p:cNvSpPr>
          <p:nvPr>
            <p:ph type="sldNum" sz="quarter" idx="7"/>
          </p:nvPr>
        </p:nvSpPr>
        <p:spPr>
          <a:xfrm>
            <a:off x="8229600" y="5994082"/>
            <a:ext cx="2628900" cy="32226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53"/>
            <a:ext cx="4286250" cy="6438645"/>
          </a:xfrm>
          <a:prstGeom prst="rect">
            <a:avLst/>
          </a:prstGeom>
        </p:spPr>
      </p:pic>
      <p:sp>
        <p:nvSpPr>
          <p:cNvPr id="3" name="object 3"/>
          <p:cNvSpPr txBox="1">
            <a:spLocks noGrp="1"/>
          </p:cNvSpPr>
          <p:nvPr>
            <p:ph type="title"/>
          </p:nvPr>
        </p:nvSpPr>
        <p:spPr>
          <a:xfrm>
            <a:off x="4843564" y="1939925"/>
            <a:ext cx="5748236" cy="1046761"/>
          </a:xfrm>
          <a:prstGeom prst="rect">
            <a:avLst/>
          </a:prstGeom>
        </p:spPr>
        <p:txBody>
          <a:bodyPr vert="horz" wrap="square" lIns="0" tIns="6350" rIns="0" bIns="0" rtlCol="0">
            <a:spAutoFit/>
          </a:bodyPr>
          <a:lstStyle/>
          <a:p>
            <a:pPr marL="12700" marR="5080" algn="ctr">
              <a:lnSpc>
                <a:spcPts val="4200"/>
              </a:lnSpc>
              <a:spcBef>
                <a:spcPts val="50"/>
              </a:spcBef>
            </a:pPr>
            <a:r>
              <a:rPr spc="550" dirty="0"/>
              <a:t> </a:t>
            </a:r>
            <a:r>
              <a:rPr spc="610" dirty="0"/>
              <a:t>Business</a:t>
            </a:r>
            <a:r>
              <a:rPr spc="-245" dirty="0"/>
              <a:t> </a:t>
            </a:r>
            <a:r>
              <a:rPr spc="630" dirty="0"/>
              <a:t>Data </a:t>
            </a:r>
            <a:r>
              <a:rPr spc="650" dirty="0"/>
              <a:t>Management</a:t>
            </a:r>
          </a:p>
        </p:txBody>
      </p:sp>
      <p:sp>
        <p:nvSpPr>
          <p:cNvPr id="4" name="object 4"/>
          <p:cNvSpPr txBox="1"/>
          <p:nvPr/>
        </p:nvSpPr>
        <p:spPr>
          <a:xfrm>
            <a:off x="4843564" y="3786822"/>
            <a:ext cx="5895340" cy="695960"/>
          </a:xfrm>
          <a:prstGeom prst="rect">
            <a:avLst/>
          </a:prstGeom>
        </p:spPr>
        <p:txBody>
          <a:bodyPr vert="horz" wrap="square" lIns="0" tIns="16510" rIns="0" bIns="0" rtlCol="0">
            <a:spAutoFit/>
          </a:bodyPr>
          <a:lstStyle/>
          <a:p>
            <a:pPr marL="12700">
              <a:lnSpc>
                <a:spcPct val="100000"/>
              </a:lnSpc>
              <a:spcBef>
                <a:spcPts val="130"/>
              </a:spcBef>
            </a:pPr>
            <a:r>
              <a:rPr sz="1250" spc="-25" dirty="0">
                <a:solidFill>
                  <a:srgbClr val="FFE5E5"/>
                </a:solidFill>
                <a:latin typeface="Lucida Sans Unicode"/>
                <a:cs typeface="Lucida Sans Unicode"/>
              </a:rPr>
              <a:t>Mastering</a:t>
            </a:r>
            <a:r>
              <a:rPr sz="1250" spc="-45" dirty="0">
                <a:solidFill>
                  <a:srgbClr val="FFE5E5"/>
                </a:solidFill>
                <a:latin typeface="Lucida Sans Unicode"/>
                <a:cs typeface="Lucida Sans Unicode"/>
              </a:rPr>
              <a:t> </a:t>
            </a:r>
            <a:r>
              <a:rPr sz="1250" dirty="0">
                <a:solidFill>
                  <a:srgbClr val="FFE5E5"/>
                </a:solidFill>
                <a:latin typeface="Lucida Sans Unicode"/>
                <a:cs typeface="Lucida Sans Unicode"/>
              </a:rPr>
              <a:t>data</a:t>
            </a:r>
            <a:r>
              <a:rPr sz="1250" spc="-40" dirty="0">
                <a:solidFill>
                  <a:srgbClr val="FFE5E5"/>
                </a:solidFill>
                <a:latin typeface="Lucida Sans Unicode"/>
                <a:cs typeface="Lucida Sans Unicode"/>
              </a:rPr>
              <a:t> </a:t>
            </a:r>
            <a:r>
              <a:rPr sz="1250" spc="-25" dirty="0">
                <a:solidFill>
                  <a:srgbClr val="FFE5E5"/>
                </a:solidFill>
                <a:latin typeface="Lucida Sans Unicode"/>
                <a:cs typeface="Lucida Sans Unicode"/>
              </a:rPr>
              <a:t>analysis</a:t>
            </a:r>
            <a:r>
              <a:rPr sz="1250" spc="-45" dirty="0">
                <a:solidFill>
                  <a:srgbClr val="FFE5E5"/>
                </a:solidFill>
                <a:latin typeface="Lucida Sans Unicode"/>
                <a:cs typeface="Lucida Sans Unicode"/>
              </a:rPr>
              <a:t> </a:t>
            </a:r>
            <a:r>
              <a:rPr sz="1250" dirty="0">
                <a:solidFill>
                  <a:srgbClr val="FFE5E5"/>
                </a:solidFill>
                <a:latin typeface="Lucida Sans Unicode"/>
                <a:cs typeface="Lucida Sans Unicode"/>
              </a:rPr>
              <a:t>and</a:t>
            </a:r>
            <a:r>
              <a:rPr sz="1250" spc="-40" dirty="0">
                <a:solidFill>
                  <a:srgbClr val="FFE5E5"/>
                </a:solidFill>
                <a:latin typeface="Lucida Sans Unicode"/>
                <a:cs typeface="Lucida Sans Unicode"/>
              </a:rPr>
              <a:t> visualization </a:t>
            </a:r>
            <a:r>
              <a:rPr sz="1250" dirty="0">
                <a:solidFill>
                  <a:srgbClr val="FFE5E5"/>
                </a:solidFill>
                <a:latin typeface="Lucida Sans Unicode"/>
                <a:cs typeface="Lucida Sans Unicode"/>
              </a:rPr>
              <a:t>to</a:t>
            </a:r>
            <a:r>
              <a:rPr sz="1250" spc="-45" dirty="0">
                <a:solidFill>
                  <a:srgbClr val="FFE5E5"/>
                </a:solidFill>
                <a:latin typeface="Lucida Sans Unicode"/>
                <a:cs typeface="Lucida Sans Unicode"/>
              </a:rPr>
              <a:t> </a:t>
            </a:r>
            <a:r>
              <a:rPr sz="1250" spc="-20" dirty="0">
                <a:solidFill>
                  <a:srgbClr val="FFE5E5"/>
                </a:solidFill>
                <a:latin typeface="Lucida Sans Unicode"/>
                <a:cs typeface="Lucida Sans Unicode"/>
              </a:rPr>
              <a:t>solve</a:t>
            </a:r>
            <a:r>
              <a:rPr sz="1250" spc="-40" dirty="0">
                <a:solidFill>
                  <a:srgbClr val="FFE5E5"/>
                </a:solidFill>
                <a:latin typeface="Lucida Sans Unicode"/>
                <a:cs typeface="Lucida Sans Unicode"/>
              </a:rPr>
              <a:t> </a:t>
            </a:r>
            <a:r>
              <a:rPr sz="1250" spc="-25" dirty="0">
                <a:solidFill>
                  <a:srgbClr val="FFE5E5"/>
                </a:solidFill>
                <a:latin typeface="Lucida Sans Unicode"/>
                <a:cs typeface="Lucida Sans Unicode"/>
              </a:rPr>
              <a:t>complex</a:t>
            </a:r>
            <a:r>
              <a:rPr sz="1250" spc="-40" dirty="0">
                <a:solidFill>
                  <a:srgbClr val="FFE5E5"/>
                </a:solidFill>
                <a:latin typeface="Lucida Sans Unicode"/>
                <a:cs typeface="Lucida Sans Unicode"/>
              </a:rPr>
              <a:t> </a:t>
            </a:r>
            <a:r>
              <a:rPr sz="1250" spc="-20" dirty="0">
                <a:solidFill>
                  <a:srgbClr val="FFE5E5"/>
                </a:solidFill>
                <a:latin typeface="Lucida Sans Unicode"/>
                <a:cs typeface="Lucida Sans Unicode"/>
              </a:rPr>
              <a:t>business</a:t>
            </a:r>
            <a:r>
              <a:rPr sz="1250" spc="-45" dirty="0">
                <a:solidFill>
                  <a:srgbClr val="FFE5E5"/>
                </a:solidFill>
                <a:latin typeface="Lucida Sans Unicode"/>
                <a:cs typeface="Lucida Sans Unicode"/>
              </a:rPr>
              <a:t> </a:t>
            </a:r>
            <a:r>
              <a:rPr sz="1250" spc="-10" dirty="0">
                <a:solidFill>
                  <a:srgbClr val="FFE5E5"/>
                </a:solidFill>
                <a:latin typeface="Lucida Sans Unicode"/>
                <a:cs typeface="Lucida Sans Unicode"/>
              </a:rPr>
              <a:t>problems.</a:t>
            </a:r>
            <a:endParaRPr sz="1250" dirty="0">
              <a:latin typeface="Lucida Sans Unicode"/>
              <a:cs typeface="Lucida Sans Unicode"/>
            </a:endParaRPr>
          </a:p>
          <a:p>
            <a:pPr marL="354330">
              <a:lnSpc>
                <a:spcPct val="100000"/>
              </a:lnSpc>
              <a:spcBef>
                <a:spcPts val="1825"/>
              </a:spcBef>
            </a:pPr>
            <a:r>
              <a:rPr sz="1600" b="1" dirty="0">
                <a:solidFill>
                  <a:srgbClr val="FFE5E5"/>
                </a:solidFill>
                <a:latin typeface="Tahoma"/>
                <a:cs typeface="Tahoma"/>
              </a:rPr>
              <a:t>by</a:t>
            </a:r>
            <a:r>
              <a:rPr sz="1600" b="1" spc="-105" dirty="0">
                <a:solidFill>
                  <a:srgbClr val="FFE5E5"/>
                </a:solidFill>
                <a:latin typeface="Tahoma"/>
                <a:cs typeface="Tahoma"/>
              </a:rPr>
              <a:t> </a:t>
            </a:r>
            <a:r>
              <a:rPr sz="1600" b="1" spc="-10" dirty="0" err="1">
                <a:solidFill>
                  <a:srgbClr val="FFE5E5"/>
                </a:solidFill>
                <a:latin typeface="Tahoma"/>
                <a:cs typeface="Tahoma"/>
              </a:rPr>
              <a:t>Shusmit</a:t>
            </a:r>
            <a:r>
              <a:rPr lang="en-IN" sz="1600" b="1" spc="-10" dirty="0">
                <a:solidFill>
                  <a:srgbClr val="FFE5E5"/>
                </a:solidFill>
                <a:latin typeface="Tahoma"/>
                <a:cs typeface="Tahoma"/>
              </a:rPr>
              <a:t> Sarkar ( 23f3002196 )</a:t>
            </a:r>
            <a:endParaRPr sz="1600" dirty="0">
              <a:latin typeface="Tahoma"/>
              <a:cs typeface="Tahoma"/>
            </a:endParaRPr>
          </a:p>
        </p:txBody>
      </p:sp>
      <p:pic>
        <p:nvPicPr>
          <p:cNvPr id="5" name="object 5"/>
          <p:cNvPicPr/>
          <p:nvPr/>
        </p:nvPicPr>
        <p:blipFill>
          <a:blip r:embed="rId3" cstate="print"/>
          <a:stretch>
            <a:fillRect/>
          </a:stretch>
        </p:blipFill>
        <p:spPr>
          <a:xfrm>
            <a:off x="4857750" y="4238625"/>
            <a:ext cx="257175" cy="257175"/>
          </a:xfrm>
          <a:prstGeom prst="rect">
            <a:avLst/>
          </a:prstGeom>
        </p:spPr>
      </p:pic>
      <p:sp>
        <p:nvSpPr>
          <p:cNvPr id="6" name="Slide Number Placeholder 5">
            <a:extLst>
              <a:ext uri="{FF2B5EF4-FFF2-40B4-BE49-F238E27FC236}">
                <a16:creationId xmlns:a16="http://schemas.microsoft.com/office/drawing/2014/main" id="{70AC48CE-E983-F671-7C91-B5E2F657DD01}"/>
              </a:ext>
            </a:extLst>
          </p:cNvPr>
          <p:cNvSpPr>
            <a:spLocks noGrp="1"/>
          </p:cNvSpPr>
          <p:nvPr>
            <p:ph type="sldNum" sz="quarter" idx="7"/>
          </p:nvPr>
        </p:nvSpPr>
        <p:spPr/>
        <p:txBody>
          <a:bodyPr/>
          <a:lstStyle/>
          <a:p>
            <a:fld id="{B6F15528-21DE-4FAA-801E-634DDDAF4B2B}" type="slidenum">
              <a:rPr lang="en-IN" smtClean="0"/>
              <a:t>1</a:t>
            </a:fld>
            <a:endParaRPr lang="en-IN"/>
          </a:p>
        </p:txBody>
      </p:sp>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2F37B852-156A-A6CA-800E-BB9DF68CD542}"/>
                  </a:ext>
                </a:extLst>
              </p:cNvPr>
              <p:cNvGraphicFramePr>
                <a:graphicFrameLocks noChangeAspect="1"/>
              </p:cNvGraphicFramePr>
              <p:nvPr>
                <p:extLst>
                  <p:ext uri="{D42A27DB-BD31-4B8C-83A1-F6EECF244321}">
                    <p14:modId xmlns:p14="http://schemas.microsoft.com/office/powerpoint/2010/main" val="3161120769"/>
                  </p:ext>
                </p:extLst>
              </p:nvPr>
            </p:nvGraphicFramePr>
            <p:xfrm>
              <a:off x="1869894" y="1046062"/>
              <a:ext cx="2857500" cy="1611313"/>
            </p:xfrm>
            <a:graphic>
              <a:graphicData uri="http://schemas.microsoft.com/office/powerpoint/2016/slidezoom">
                <pslz:sldZm>
                  <pslz:sldZmObj sldId="260" cId="0">
                    <pslz:zmPr id="{5B05A6D6-40F4-4AB4-A3E1-C5EA971E2531}" returnToParent="0" transitionDur="1000">
                      <p166:blipFill xmlns:p166="http://schemas.microsoft.com/office/powerpoint/2016/6/main">
                        <a:blip r:embed="rId4"/>
                        <a:stretch>
                          <a:fillRect/>
                        </a:stretch>
                      </p166:blipFill>
                      <p166:spPr xmlns:p166="http://schemas.microsoft.com/office/powerpoint/2016/6/main">
                        <a:xfrm>
                          <a:off x="0" y="0"/>
                          <a:ext cx="2857500" cy="1611313"/>
                        </a:xfrm>
                        <a:prstGeom prst="rect">
                          <a:avLst/>
                        </a:prstGeom>
                        <a:ln w="3175">
                          <a:solidFill>
                            <a:prstClr val="ltGray"/>
                          </a:solidFill>
                        </a:ln>
                      </p166:spPr>
                    </pslz:zmPr>
                  </pslz:sldZmObj>
                </pslz:sldZm>
              </a:graphicData>
            </a:graphic>
          </p:graphicFrame>
        </mc:Choice>
        <mc:Fallback>
          <p:pic>
            <p:nvPicPr>
              <p:cNvPr id="8" name="Slide Zoom 7">
                <a:extLst>
                  <a:ext uri="{FF2B5EF4-FFF2-40B4-BE49-F238E27FC236}">
                    <a16:creationId xmlns:a16="http://schemas.microsoft.com/office/drawing/2014/main" id="{2F37B852-156A-A6CA-800E-BB9DF68CD542}"/>
                  </a:ext>
                </a:extLst>
              </p:cNvPr>
              <p:cNvPicPr>
                <a:picLocks noGrp="1" noRot="1" noChangeAspect="1" noMove="1" noResize="1" noEditPoints="1" noAdjustHandles="1" noChangeArrowheads="1" noChangeShapeType="1"/>
              </p:cNvPicPr>
              <p:nvPr/>
            </p:nvPicPr>
            <p:blipFill>
              <a:blip r:embed="rId4"/>
              <a:stretch>
                <a:fillRect/>
              </a:stretch>
            </p:blipFill>
            <p:spPr>
              <a:xfrm>
                <a:off x="1869894" y="1046062"/>
                <a:ext cx="2857500" cy="1611313"/>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F25020E9-EC91-3F05-E3C6-208246E1BF08}"/>
                  </a:ext>
                </a:extLst>
              </p:cNvPr>
              <p:cNvGraphicFramePr>
                <a:graphicFrameLocks noChangeAspect="1"/>
              </p:cNvGraphicFramePr>
              <p:nvPr>
                <p:extLst>
                  <p:ext uri="{D42A27DB-BD31-4B8C-83A1-F6EECF244321}">
                    <p14:modId xmlns:p14="http://schemas.microsoft.com/office/powerpoint/2010/main" val="3115490079"/>
                  </p:ext>
                </p:extLst>
              </p:nvPr>
            </p:nvGraphicFramePr>
            <p:xfrm>
              <a:off x="2022294" y="1198462"/>
              <a:ext cx="2857500" cy="1611313"/>
            </p:xfrm>
            <a:graphic>
              <a:graphicData uri="http://schemas.microsoft.com/office/powerpoint/2016/slidezoom">
                <pslz:sldZm>
                  <pslz:sldZmObj sldId="260" cId="0">
                    <pslz:zmPr id="{5B05A6D6-40F4-4AB4-A3E1-C5EA971E2531}" returnToParent="0" transitionDur="1000">
                      <p166:blipFill xmlns:p166="http://schemas.microsoft.com/office/powerpoint/2016/6/main">
                        <a:blip r:embed="rId4"/>
                        <a:stretch>
                          <a:fillRect/>
                        </a:stretch>
                      </p166:blipFill>
                      <p166:spPr xmlns:p166="http://schemas.microsoft.com/office/powerpoint/2016/6/main">
                        <a:xfrm>
                          <a:off x="0" y="0"/>
                          <a:ext cx="2857500" cy="1611313"/>
                        </a:xfrm>
                        <a:prstGeom prst="rect">
                          <a:avLst/>
                        </a:prstGeom>
                        <a:ln w="3175">
                          <a:solidFill>
                            <a:prstClr val="ltGray"/>
                          </a:solidFill>
                        </a:ln>
                      </p166:spPr>
                    </pslz:zmPr>
                  </pslz:sldZmObj>
                </pslz:sldZm>
              </a:graphicData>
            </a:graphic>
          </p:graphicFrame>
        </mc:Choice>
        <mc:Fallback>
          <p:pic>
            <p:nvPicPr>
              <p:cNvPr id="10" name="Slide Zoom 9">
                <a:extLst>
                  <a:ext uri="{FF2B5EF4-FFF2-40B4-BE49-F238E27FC236}">
                    <a16:creationId xmlns:a16="http://schemas.microsoft.com/office/drawing/2014/main" id="{F25020E9-EC91-3F05-E3C6-208246E1BF08}"/>
                  </a:ext>
                </a:extLst>
              </p:cNvPr>
              <p:cNvPicPr>
                <a:picLocks noGrp="1" noRot="1" noChangeAspect="1" noMove="1" noResize="1" noEditPoints="1" noAdjustHandles="1" noChangeArrowheads="1" noChangeShapeType="1"/>
              </p:cNvPicPr>
              <p:nvPr/>
            </p:nvPicPr>
            <p:blipFill>
              <a:blip r:embed="rId4"/>
              <a:stretch>
                <a:fillRect/>
              </a:stretch>
            </p:blipFill>
            <p:spPr>
              <a:xfrm>
                <a:off x="2022294" y="1198462"/>
                <a:ext cx="2857500" cy="1611313"/>
              </a:xfrm>
              <a:prstGeom prst="rect">
                <a:avLst/>
              </a:prstGeom>
              <a:ln w="3175">
                <a:solidFill>
                  <a:prstClr val="ltGray"/>
                </a:solidFill>
              </a:ln>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103C371-577D-E895-825C-0C0B24A1AF21}"/>
              </a:ext>
            </a:extLst>
          </p:cNvPr>
          <p:cNvPicPr>
            <a:picLocks noChangeAspect="1"/>
          </p:cNvPicPr>
          <p:nvPr/>
        </p:nvPicPr>
        <p:blipFill>
          <a:blip r:embed="rId2"/>
          <a:stretch>
            <a:fillRect/>
          </a:stretch>
        </p:blipFill>
        <p:spPr>
          <a:xfrm>
            <a:off x="304800" y="205345"/>
            <a:ext cx="10210800" cy="6034560"/>
          </a:xfrm>
          <a:prstGeom prst="rect">
            <a:avLst/>
          </a:prstGeom>
        </p:spPr>
      </p:pic>
      <p:sp>
        <p:nvSpPr>
          <p:cNvPr id="3" name="Slide Number Placeholder 2">
            <a:extLst>
              <a:ext uri="{FF2B5EF4-FFF2-40B4-BE49-F238E27FC236}">
                <a16:creationId xmlns:a16="http://schemas.microsoft.com/office/drawing/2014/main" id="{3DC97391-1A19-560C-932D-477DA4137632}"/>
              </a:ext>
            </a:extLst>
          </p:cNvPr>
          <p:cNvSpPr>
            <a:spLocks noGrp="1"/>
          </p:cNvSpPr>
          <p:nvPr>
            <p:ph type="sldNum" sz="quarter" idx="7"/>
          </p:nvPr>
        </p:nvSpPr>
        <p:spPr/>
        <p:txBody>
          <a:bodyPr/>
          <a:lstStyle/>
          <a:p>
            <a:fld id="{B6F15528-21DE-4FAA-801E-634DDDAF4B2B}" type="slidenum">
              <a:rPr lang="en-IN" smtClean="0"/>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62F70AF-E32D-5FB8-DA1D-76EAE64BE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546225"/>
            <a:ext cx="5928946" cy="3886200"/>
          </a:xfrm>
          <a:prstGeom prst="rect">
            <a:avLst/>
          </a:prstGeom>
        </p:spPr>
      </p:pic>
      <p:pic>
        <p:nvPicPr>
          <p:cNvPr id="2" name="Picture 1">
            <a:extLst>
              <a:ext uri="{FF2B5EF4-FFF2-40B4-BE49-F238E27FC236}">
                <a16:creationId xmlns:a16="http://schemas.microsoft.com/office/drawing/2014/main" id="{D17125EF-69F3-09BA-28DB-DFD8590BF08C}"/>
              </a:ext>
            </a:extLst>
          </p:cNvPr>
          <p:cNvPicPr>
            <a:picLocks noChangeAspect="1"/>
          </p:cNvPicPr>
          <p:nvPr/>
        </p:nvPicPr>
        <p:blipFill>
          <a:blip r:embed="rId3">
            <a:extLst>
              <a:ext uri="{28A0092B-C50C-407E-A947-70E740481C1C}">
                <a14:useLocalDpi xmlns:a14="http://schemas.microsoft.com/office/drawing/2010/main" val="0"/>
              </a:ext>
            </a:extLst>
          </a:blip>
          <a:srcRect t="15559"/>
          <a:stretch/>
        </p:blipFill>
        <p:spPr>
          <a:xfrm>
            <a:off x="6091362" y="1561259"/>
            <a:ext cx="5257800" cy="3895379"/>
          </a:xfrm>
          <a:prstGeom prst="rect">
            <a:avLst/>
          </a:prstGeom>
        </p:spPr>
      </p:pic>
      <p:sp>
        <p:nvSpPr>
          <p:cNvPr id="3" name="Slide Number Placeholder 2">
            <a:extLst>
              <a:ext uri="{FF2B5EF4-FFF2-40B4-BE49-F238E27FC236}">
                <a16:creationId xmlns:a16="http://schemas.microsoft.com/office/drawing/2014/main" id="{2BF54CD6-DF76-18DC-2402-CBCE7879B359}"/>
              </a:ext>
            </a:extLst>
          </p:cNvPr>
          <p:cNvSpPr>
            <a:spLocks noGrp="1"/>
          </p:cNvSpPr>
          <p:nvPr>
            <p:ph type="sldNum" sz="quarter" idx="7"/>
          </p:nvPr>
        </p:nvSpPr>
        <p:spPr/>
        <p:txBody>
          <a:bodyPr/>
          <a:lstStyle/>
          <a:p>
            <a:fld id="{B6F15528-21DE-4FAA-801E-634DDDAF4B2B}" type="slidenum">
              <a:rPr lang="en-IN" smtClean="0"/>
              <a:t>11</a:t>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5F3D8-AC4F-0797-3FD6-9E5AE01850F9}"/>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AAEC8FE2-EA39-9088-6162-0A01D5EB0FEA}"/>
              </a:ext>
            </a:extLst>
          </p:cNvPr>
          <p:cNvPicPr/>
          <p:nvPr/>
        </p:nvPicPr>
        <p:blipFill>
          <a:blip r:embed="rId2" cstate="print"/>
          <a:stretch>
            <a:fillRect/>
          </a:stretch>
        </p:blipFill>
        <p:spPr>
          <a:xfrm>
            <a:off x="0" y="253"/>
            <a:ext cx="4286250" cy="6438645"/>
          </a:xfrm>
          <a:prstGeom prst="rect">
            <a:avLst/>
          </a:prstGeom>
        </p:spPr>
      </p:pic>
      <p:sp>
        <p:nvSpPr>
          <p:cNvPr id="3" name="object 3">
            <a:extLst>
              <a:ext uri="{FF2B5EF4-FFF2-40B4-BE49-F238E27FC236}">
                <a16:creationId xmlns:a16="http://schemas.microsoft.com/office/drawing/2014/main" id="{D47C8352-7275-D641-4CA6-5295F9AD385D}"/>
              </a:ext>
            </a:extLst>
          </p:cNvPr>
          <p:cNvSpPr txBox="1">
            <a:spLocks noGrp="1"/>
          </p:cNvSpPr>
          <p:nvPr>
            <p:ph type="title"/>
          </p:nvPr>
        </p:nvSpPr>
        <p:spPr>
          <a:xfrm>
            <a:off x="5824321" y="2003425"/>
            <a:ext cx="3933825" cy="508152"/>
          </a:xfrm>
          <a:prstGeom prst="rect">
            <a:avLst/>
          </a:prstGeom>
        </p:spPr>
        <p:txBody>
          <a:bodyPr vert="horz" wrap="square" lIns="0" tIns="6350" rIns="0" bIns="0" rtlCol="0">
            <a:spAutoFit/>
          </a:bodyPr>
          <a:lstStyle/>
          <a:p>
            <a:pPr marL="12700" marR="5080">
              <a:lnSpc>
                <a:spcPts val="4200"/>
              </a:lnSpc>
              <a:spcBef>
                <a:spcPts val="50"/>
              </a:spcBef>
            </a:pPr>
            <a:r>
              <a:rPr lang="en-IN" spc="650" dirty="0"/>
              <a:t>Thank You !!</a:t>
            </a:r>
          </a:p>
        </p:txBody>
      </p:sp>
      <p:sp>
        <p:nvSpPr>
          <p:cNvPr id="4" name="object 4">
            <a:extLst>
              <a:ext uri="{FF2B5EF4-FFF2-40B4-BE49-F238E27FC236}">
                <a16:creationId xmlns:a16="http://schemas.microsoft.com/office/drawing/2014/main" id="{9A3E82ED-F1AE-C630-8EB6-6DF15A1F2B68}"/>
              </a:ext>
            </a:extLst>
          </p:cNvPr>
          <p:cNvSpPr txBox="1"/>
          <p:nvPr/>
        </p:nvSpPr>
        <p:spPr>
          <a:xfrm>
            <a:off x="4948092" y="4238625"/>
            <a:ext cx="5895340" cy="262892"/>
          </a:xfrm>
          <a:prstGeom prst="rect">
            <a:avLst/>
          </a:prstGeom>
        </p:spPr>
        <p:txBody>
          <a:bodyPr vert="horz" wrap="square" lIns="0" tIns="16510" rIns="0" bIns="0" rtlCol="0">
            <a:spAutoFit/>
          </a:bodyPr>
          <a:lstStyle/>
          <a:p>
            <a:pPr marL="354330">
              <a:lnSpc>
                <a:spcPct val="100000"/>
              </a:lnSpc>
              <a:spcBef>
                <a:spcPts val="1825"/>
              </a:spcBef>
            </a:pPr>
            <a:r>
              <a:rPr lang="en-US" sz="1600" b="1" dirty="0">
                <a:solidFill>
                  <a:srgbClr val="FFE5E5"/>
                </a:solidFill>
                <a:latin typeface="Tahoma"/>
                <a:cs typeface="Tahoma"/>
              </a:rPr>
              <a:t>by</a:t>
            </a:r>
            <a:r>
              <a:rPr lang="en-US" sz="1600" b="1" spc="-105" dirty="0">
                <a:solidFill>
                  <a:srgbClr val="FFE5E5"/>
                </a:solidFill>
                <a:latin typeface="Tahoma"/>
                <a:cs typeface="Tahoma"/>
              </a:rPr>
              <a:t> </a:t>
            </a:r>
            <a:r>
              <a:rPr lang="en-US" sz="1600" b="1" spc="-10" dirty="0" err="1">
                <a:solidFill>
                  <a:srgbClr val="FFE5E5"/>
                </a:solidFill>
                <a:latin typeface="Tahoma"/>
                <a:cs typeface="Tahoma"/>
              </a:rPr>
              <a:t>Shusmit</a:t>
            </a:r>
            <a:r>
              <a:rPr lang="en-US" sz="1600" b="1" spc="-10" dirty="0">
                <a:solidFill>
                  <a:srgbClr val="FFE5E5"/>
                </a:solidFill>
                <a:latin typeface="Tahoma"/>
                <a:cs typeface="Tahoma"/>
              </a:rPr>
              <a:t> Sarkar ( 23f3002196 )</a:t>
            </a:r>
            <a:endParaRPr lang="en-US" sz="1600" dirty="0">
              <a:latin typeface="Tahoma"/>
              <a:cs typeface="Tahoma"/>
            </a:endParaRPr>
          </a:p>
        </p:txBody>
      </p:sp>
      <p:pic>
        <p:nvPicPr>
          <p:cNvPr id="5" name="object 5">
            <a:extLst>
              <a:ext uri="{FF2B5EF4-FFF2-40B4-BE49-F238E27FC236}">
                <a16:creationId xmlns:a16="http://schemas.microsoft.com/office/drawing/2014/main" id="{3D6DB0D8-47E2-3EC8-A5C2-EFC9AC37517F}"/>
              </a:ext>
            </a:extLst>
          </p:cNvPr>
          <p:cNvPicPr/>
          <p:nvPr/>
        </p:nvPicPr>
        <p:blipFill>
          <a:blip r:embed="rId3" cstate="print"/>
          <a:stretch>
            <a:fillRect/>
          </a:stretch>
        </p:blipFill>
        <p:spPr>
          <a:xfrm>
            <a:off x="4857750" y="4238625"/>
            <a:ext cx="257175" cy="257175"/>
          </a:xfrm>
          <a:prstGeom prst="rect">
            <a:avLst/>
          </a:prstGeom>
        </p:spPr>
      </p:pic>
      <p:sp>
        <p:nvSpPr>
          <p:cNvPr id="6" name="Slide Number Placeholder 5">
            <a:extLst>
              <a:ext uri="{FF2B5EF4-FFF2-40B4-BE49-F238E27FC236}">
                <a16:creationId xmlns:a16="http://schemas.microsoft.com/office/drawing/2014/main" id="{407E66D1-7880-8A23-7D9D-667B3E0550B7}"/>
              </a:ext>
            </a:extLst>
          </p:cNvPr>
          <p:cNvSpPr>
            <a:spLocks noGrp="1"/>
          </p:cNvSpPr>
          <p:nvPr>
            <p:ph type="sldNum" sz="quarter" idx="7"/>
          </p:nvPr>
        </p:nvSpPr>
        <p:spPr/>
        <p:txBody>
          <a:bodyPr/>
          <a:lstStyle/>
          <a:p>
            <a:fld id="{B6F15528-21DE-4FAA-801E-634DDDAF4B2B}" type="slidenum">
              <a:rPr lang="en-IN" smtClean="0"/>
              <a:t>12</a:t>
            </a:fld>
            <a:endParaRPr lang="en-IN"/>
          </a:p>
        </p:txBody>
      </p:sp>
    </p:spTree>
    <p:extLst>
      <p:ext uri="{BB962C8B-B14F-4D97-AF65-F5344CB8AC3E}">
        <p14:creationId xmlns:p14="http://schemas.microsoft.com/office/powerpoint/2010/main" val="4074547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9">
            <a:extLst>
              <a:ext uri="{FF2B5EF4-FFF2-40B4-BE49-F238E27FC236}">
                <a16:creationId xmlns:a16="http://schemas.microsoft.com/office/drawing/2014/main" id="{17AA9B10-E529-DAA9-DA6E-C55BE1165D57}"/>
              </a:ext>
            </a:extLst>
          </p:cNvPr>
          <p:cNvSpPr/>
          <p:nvPr/>
        </p:nvSpPr>
        <p:spPr>
          <a:xfrm>
            <a:off x="723899" y="378605"/>
            <a:ext cx="10134600" cy="1146175"/>
          </a:xfrm>
          <a:custGeom>
            <a:avLst/>
            <a:gdLst/>
            <a:ahLst/>
            <a:cxnLst/>
            <a:rect l="l" t="t" r="r" b="b"/>
            <a:pathLst>
              <a:path w="2905125" h="1485900">
                <a:moveTo>
                  <a:pt x="2856306" y="0"/>
                </a:moveTo>
                <a:lnTo>
                  <a:pt x="48818" y="0"/>
                </a:lnTo>
                <a:lnTo>
                  <a:pt x="45415" y="330"/>
                </a:lnTo>
                <a:lnTo>
                  <a:pt x="10706" y="20370"/>
                </a:lnTo>
                <a:lnTo>
                  <a:pt x="0" y="48806"/>
                </a:lnTo>
                <a:lnTo>
                  <a:pt x="0" y="1433652"/>
                </a:lnTo>
                <a:lnTo>
                  <a:pt x="0" y="1437081"/>
                </a:lnTo>
                <a:lnTo>
                  <a:pt x="17729" y="1473022"/>
                </a:lnTo>
                <a:lnTo>
                  <a:pt x="48818" y="1485900"/>
                </a:lnTo>
                <a:lnTo>
                  <a:pt x="2856306" y="1485900"/>
                </a:lnTo>
                <a:lnTo>
                  <a:pt x="2892247" y="1468170"/>
                </a:lnTo>
                <a:lnTo>
                  <a:pt x="2905125" y="1437081"/>
                </a:lnTo>
                <a:lnTo>
                  <a:pt x="2905125" y="48806"/>
                </a:lnTo>
                <a:lnTo>
                  <a:pt x="2887395" y="12877"/>
                </a:lnTo>
                <a:lnTo>
                  <a:pt x="2859709" y="330"/>
                </a:lnTo>
                <a:lnTo>
                  <a:pt x="2856306" y="0"/>
                </a:lnTo>
                <a:close/>
              </a:path>
            </a:pathLst>
          </a:custGeom>
          <a:solidFill>
            <a:srgbClr val="730A0A"/>
          </a:solidFill>
        </p:spPr>
        <p:txBody>
          <a:bodyPr wrap="square" lIns="0" tIns="0" rIns="0" bIns="0" rtlCol="0"/>
          <a:lstStyle/>
          <a:p>
            <a:endParaRPr dirty="0"/>
          </a:p>
        </p:txBody>
      </p:sp>
      <p:sp>
        <p:nvSpPr>
          <p:cNvPr id="2" name="object 2"/>
          <p:cNvSpPr txBox="1">
            <a:spLocks noGrp="1"/>
          </p:cNvSpPr>
          <p:nvPr>
            <p:ph type="title"/>
          </p:nvPr>
        </p:nvSpPr>
        <p:spPr>
          <a:xfrm>
            <a:off x="1752600" y="273466"/>
            <a:ext cx="10315376" cy="1111250"/>
          </a:xfrm>
          <a:prstGeom prst="rect">
            <a:avLst/>
          </a:prstGeom>
        </p:spPr>
        <p:txBody>
          <a:bodyPr vert="horz" wrap="square" lIns="0" tIns="425450" rIns="0" bIns="0" rtlCol="0">
            <a:spAutoFit/>
          </a:bodyPr>
          <a:lstStyle/>
          <a:p>
            <a:pPr marL="12700">
              <a:lnSpc>
                <a:spcPct val="100000"/>
              </a:lnSpc>
              <a:spcBef>
                <a:spcPts val="125"/>
              </a:spcBef>
            </a:pPr>
            <a:r>
              <a:rPr spc="650" dirty="0"/>
              <a:t>Data</a:t>
            </a:r>
            <a:r>
              <a:rPr spc="-235" dirty="0"/>
              <a:t> </a:t>
            </a:r>
            <a:r>
              <a:rPr spc="560" dirty="0"/>
              <a:t>Visualization</a:t>
            </a:r>
            <a:r>
              <a:rPr spc="-229" dirty="0"/>
              <a:t> </a:t>
            </a:r>
            <a:r>
              <a:rPr spc="670" dirty="0"/>
              <a:t>for</a:t>
            </a:r>
            <a:r>
              <a:rPr spc="-235" dirty="0"/>
              <a:t> </a:t>
            </a:r>
            <a:r>
              <a:rPr spc="805" dirty="0"/>
              <a:t>Impact</a:t>
            </a:r>
          </a:p>
        </p:txBody>
      </p:sp>
      <p:pic>
        <p:nvPicPr>
          <p:cNvPr id="3" name="object 3"/>
          <p:cNvPicPr/>
          <p:nvPr/>
        </p:nvPicPr>
        <p:blipFill>
          <a:blip r:embed="rId2" cstate="print"/>
          <a:stretch>
            <a:fillRect/>
          </a:stretch>
        </p:blipFill>
        <p:spPr>
          <a:xfrm>
            <a:off x="571500" y="2095499"/>
            <a:ext cx="3267074" cy="2019300"/>
          </a:xfrm>
          <a:prstGeom prst="rect">
            <a:avLst/>
          </a:prstGeom>
        </p:spPr>
      </p:pic>
      <p:sp>
        <p:nvSpPr>
          <p:cNvPr id="4" name="object 4"/>
          <p:cNvSpPr txBox="1"/>
          <p:nvPr/>
        </p:nvSpPr>
        <p:spPr>
          <a:xfrm>
            <a:off x="557311" y="4316412"/>
            <a:ext cx="2940685" cy="596265"/>
          </a:xfrm>
          <a:prstGeom prst="rect">
            <a:avLst/>
          </a:prstGeom>
        </p:spPr>
        <p:txBody>
          <a:bodyPr vert="horz" wrap="square" lIns="0" tIns="17145" rIns="0" bIns="0" rtlCol="0">
            <a:spAutoFit/>
          </a:bodyPr>
          <a:lstStyle/>
          <a:p>
            <a:pPr marL="12700">
              <a:lnSpc>
                <a:spcPct val="100000"/>
              </a:lnSpc>
              <a:spcBef>
                <a:spcPts val="135"/>
              </a:spcBef>
            </a:pPr>
            <a:r>
              <a:rPr sz="1650" spc="380" dirty="0">
                <a:solidFill>
                  <a:srgbClr val="FFE5E5"/>
                </a:solidFill>
                <a:latin typeface="Arial MT"/>
                <a:cs typeface="Arial MT"/>
              </a:rPr>
              <a:t>Bar</a:t>
            </a:r>
            <a:r>
              <a:rPr sz="1650" spc="-114" dirty="0">
                <a:solidFill>
                  <a:srgbClr val="FFE5E5"/>
                </a:solidFill>
                <a:latin typeface="Arial MT"/>
                <a:cs typeface="Arial MT"/>
              </a:rPr>
              <a:t> </a:t>
            </a:r>
            <a:r>
              <a:rPr sz="1650" spc="350" dirty="0">
                <a:solidFill>
                  <a:srgbClr val="FFE5E5"/>
                </a:solidFill>
                <a:latin typeface="Arial MT"/>
                <a:cs typeface="Arial MT"/>
              </a:rPr>
              <a:t>Charts</a:t>
            </a:r>
            <a:endParaRPr sz="1650">
              <a:latin typeface="Arial MT"/>
              <a:cs typeface="Arial MT"/>
            </a:endParaRPr>
          </a:p>
          <a:p>
            <a:pPr marL="12700">
              <a:lnSpc>
                <a:spcPct val="100000"/>
              </a:lnSpc>
              <a:spcBef>
                <a:spcPts val="969"/>
              </a:spcBef>
            </a:pPr>
            <a:r>
              <a:rPr sz="1250" spc="-20" dirty="0">
                <a:solidFill>
                  <a:srgbClr val="FFE5E5"/>
                </a:solidFill>
                <a:latin typeface="Lucida Sans Unicode"/>
                <a:cs typeface="Lucida Sans Unicode"/>
              </a:rPr>
              <a:t>Comparisons</a:t>
            </a:r>
            <a:r>
              <a:rPr sz="1250" spc="-40" dirty="0">
                <a:solidFill>
                  <a:srgbClr val="FFE5E5"/>
                </a:solidFill>
                <a:latin typeface="Lucida Sans Unicode"/>
                <a:cs typeface="Lucida Sans Unicode"/>
              </a:rPr>
              <a:t> </a:t>
            </a:r>
            <a:r>
              <a:rPr sz="1250" dirty="0">
                <a:solidFill>
                  <a:srgbClr val="FFE5E5"/>
                </a:solidFill>
                <a:latin typeface="Lucida Sans Unicode"/>
                <a:cs typeface="Lucida Sans Unicode"/>
              </a:rPr>
              <a:t>and</a:t>
            </a:r>
            <a:r>
              <a:rPr sz="1250" spc="-40" dirty="0">
                <a:solidFill>
                  <a:srgbClr val="FFE5E5"/>
                </a:solidFill>
                <a:latin typeface="Lucida Sans Unicode"/>
                <a:cs typeface="Lucida Sans Unicode"/>
              </a:rPr>
              <a:t> </a:t>
            </a:r>
            <a:r>
              <a:rPr sz="1250" spc="-10" dirty="0">
                <a:solidFill>
                  <a:srgbClr val="FFE5E5"/>
                </a:solidFill>
                <a:latin typeface="Lucida Sans Unicode"/>
                <a:cs typeface="Lucida Sans Unicode"/>
              </a:rPr>
              <a:t>performance</a:t>
            </a:r>
            <a:r>
              <a:rPr sz="1250" spc="-40" dirty="0">
                <a:solidFill>
                  <a:srgbClr val="FFE5E5"/>
                </a:solidFill>
                <a:latin typeface="Lucida Sans Unicode"/>
                <a:cs typeface="Lucida Sans Unicode"/>
              </a:rPr>
              <a:t> </a:t>
            </a:r>
            <a:r>
              <a:rPr sz="1250" spc="-10" dirty="0">
                <a:solidFill>
                  <a:srgbClr val="FFE5E5"/>
                </a:solidFill>
                <a:latin typeface="Lucida Sans Unicode"/>
                <a:cs typeface="Lucida Sans Unicode"/>
              </a:rPr>
              <a:t>trends.</a:t>
            </a:r>
            <a:endParaRPr sz="1250">
              <a:latin typeface="Lucida Sans Unicode"/>
              <a:cs typeface="Lucida Sans Unicode"/>
            </a:endParaRPr>
          </a:p>
        </p:txBody>
      </p:sp>
      <p:pic>
        <p:nvPicPr>
          <p:cNvPr id="5" name="object 5"/>
          <p:cNvPicPr/>
          <p:nvPr/>
        </p:nvPicPr>
        <p:blipFill>
          <a:blip r:embed="rId3" cstate="print"/>
          <a:stretch>
            <a:fillRect/>
          </a:stretch>
        </p:blipFill>
        <p:spPr>
          <a:xfrm>
            <a:off x="4076700" y="2095499"/>
            <a:ext cx="3276600" cy="2019300"/>
          </a:xfrm>
          <a:prstGeom prst="rect">
            <a:avLst/>
          </a:prstGeom>
        </p:spPr>
      </p:pic>
      <p:sp>
        <p:nvSpPr>
          <p:cNvPr id="6" name="object 6"/>
          <p:cNvSpPr txBox="1"/>
          <p:nvPr/>
        </p:nvSpPr>
        <p:spPr>
          <a:xfrm>
            <a:off x="4068610" y="4316412"/>
            <a:ext cx="2989580" cy="853440"/>
          </a:xfrm>
          <a:prstGeom prst="rect">
            <a:avLst/>
          </a:prstGeom>
        </p:spPr>
        <p:txBody>
          <a:bodyPr vert="horz" wrap="square" lIns="0" tIns="17145" rIns="0" bIns="0" rtlCol="0">
            <a:spAutoFit/>
          </a:bodyPr>
          <a:lstStyle/>
          <a:p>
            <a:pPr marL="12700">
              <a:lnSpc>
                <a:spcPct val="100000"/>
              </a:lnSpc>
              <a:spcBef>
                <a:spcPts val="135"/>
              </a:spcBef>
            </a:pPr>
            <a:r>
              <a:rPr sz="1650" spc="380" dirty="0">
                <a:solidFill>
                  <a:srgbClr val="FFE5E5"/>
                </a:solidFill>
                <a:latin typeface="Arial MT"/>
                <a:cs typeface="Arial MT"/>
              </a:rPr>
              <a:t>Scatter</a:t>
            </a:r>
            <a:r>
              <a:rPr sz="1650" spc="-125" dirty="0">
                <a:solidFill>
                  <a:srgbClr val="FFE5E5"/>
                </a:solidFill>
                <a:latin typeface="Arial MT"/>
                <a:cs typeface="Arial MT"/>
              </a:rPr>
              <a:t> </a:t>
            </a:r>
            <a:r>
              <a:rPr sz="1650" spc="315" dirty="0">
                <a:solidFill>
                  <a:srgbClr val="FFE5E5"/>
                </a:solidFill>
                <a:latin typeface="Arial MT"/>
                <a:cs typeface="Arial MT"/>
              </a:rPr>
              <a:t>Plots</a:t>
            </a:r>
            <a:endParaRPr sz="1650" dirty="0">
              <a:latin typeface="Arial MT"/>
              <a:cs typeface="Arial MT"/>
            </a:endParaRPr>
          </a:p>
          <a:p>
            <a:pPr marL="12700" marR="5080">
              <a:lnSpc>
                <a:spcPct val="135000"/>
              </a:lnSpc>
              <a:spcBef>
                <a:spcPts val="445"/>
              </a:spcBef>
            </a:pPr>
            <a:r>
              <a:rPr sz="1250" spc="-30" dirty="0">
                <a:solidFill>
                  <a:srgbClr val="FFE5E5"/>
                </a:solidFill>
                <a:latin typeface="Lucida Sans Unicode"/>
                <a:cs typeface="Lucida Sans Unicode"/>
              </a:rPr>
              <a:t>Relationships</a:t>
            </a:r>
            <a:r>
              <a:rPr sz="1250" spc="-40" dirty="0">
                <a:solidFill>
                  <a:srgbClr val="FFE5E5"/>
                </a:solidFill>
                <a:latin typeface="Lucida Sans Unicode"/>
                <a:cs typeface="Lucida Sans Unicode"/>
              </a:rPr>
              <a:t> </a:t>
            </a:r>
            <a:r>
              <a:rPr sz="1250" dirty="0">
                <a:solidFill>
                  <a:srgbClr val="FFE5E5"/>
                </a:solidFill>
                <a:latin typeface="Lucida Sans Unicode"/>
                <a:cs typeface="Lucida Sans Unicode"/>
              </a:rPr>
              <a:t>and</a:t>
            </a:r>
            <a:r>
              <a:rPr sz="1250" spc="-40" dirty="0">
                <a:solidFill>
                  <a:srgbClr val="FFE5E5"/>
                </a:solidFill>
                <a:latin typeface="Lucida Sans Unicode"/>
                <a:cs typeface="Lucida Sans Unicode"/>
              </a:rPr>
              <a:t> </a:t>
            </a:r>
            <a:r>
              <a:rPr sz="1250" spc="-20" dirty="0">
                <a:solidFill>
                  <a:srgbClr val="FFE5E5"/>
                </a:solidFill>
                <a:latin typeface="Lucida Sans Unicode"/>
                <a:cs typeface="Lucida Sans Unicode"/>
              </a:rPr>
              <a:t>correlations</a:t>
            </a:r>
            <a:r>
              <a:rPr sz="1250" spc="-40" dirty="0">
                <a:solidFill>
                  <a:srgbClr val="FFE5E5"/>
                </a:solidFill>
                <a:latin typeface="Lucida Sans Unicode"/>
                <a:cs typeface="Lucida Sans Unicode"/>
              </a:rPr>
              <a:t> </a:t>
            </a:r>
            <a:r>
              <a:rPr sz="1250" spc="-10" dirty="0">
                <a:solidFill>
                  <a:srgbClr val="FFE5E5"/>
                </a:solidFill>
                <a:latin typeface="Lucida Sans Unicode"/>
                <a:cs typeface="Lucida Sans Unicode"/>
              </a:rPr>
              <a:t>between variables.</a:t>
            </a:r>
            <a:endParaRPr sz="1250" dirty="0">
              <a:latin typeface="Lucida Sans Unicode"/>
              <a:cs typeface="Lucida Sans Unicode"/>
            </a:endParaRPr>
          </a:p>
        </p:txBody>
      </p:sp>
      <p:pic>
        <p:nvPicPr>
          <p:cNvPr id="7" name="object 7"/>
          <p:cNvPicPr/>
          <p:nvPr/>
        </p:nvPicPr>
        <p:blipFill>
          <a:blip r:embed="rId4" cstate="print"/>
          <a:stretch>
            <a:fillRect/>
          </a:stretch>
        </p:blipFill>
        <p:spPr>
          <a:xfrm>
            <a:off x="7591425" y="2095499"/>
            <a:ext cx="3267074" cy="2019300"/>
          </a:xfrm>
          <a:prstGeom prst="rect">
            <a:avLst/>
          </a:prstGeom>
        </p:spPr>
      </p:pic>
      <p:sp>
        <p:nvSpPr>
          <p:cNvPr id="8" name="object 8"/>
          <p:cNvSpPr txBox="1"/>
          <p:nvPr/>
        </p:nvSpPr>
        <p:spPr>
          <a:xfrm>
            <a:off x="7580058" y="4316412"/>
            <a:ext cx="2989580" cy="668773"/>
          </a:xfrm>
          <a:prstGeom prst="rect">
            <a:avLst/>
          </a:prstGeom>
        </p:spPr>
        <p:txBody>
          <a:bodyPr vert="horz" wrap="square" lIns="0" tIns="17145" rIns="0" bIns="0" rtlCol="0">
            <a:spAutoFit/>
          </a:bodyPr>
          <a:lstStyle/>
          <a:p>
            <a:pPr marL="12700">
              <a:lnSpc>
                <a:spcPct val="100000"/>
              </a:lnSpc>
              <a:spcBef>
                <a:spcPts val="135"/>
              </a:spcBef>
            </a:pPr>
            <a:r>
              <a:rPr lang="en-IN" sz="1650" spc="355" dirty="0">
                <a:solidFill>
                  <a:srgbClr val="FFE5E5"/>
                </a:solidFill>
                <a:latin typeface="Arial MT"/>
                <a:cs typeface="Arial MT"/>
              </a:rPr>
              <a:t>Time Series Forecast</a:t>
            </a:r>
          </a:p>
          <a:p>
            <a:pPr marL="12700">
              <a:lnSpc>
                <a:spcPct val="100000"/>
              </a:lnSpc>
              <a:spcBef>
                <a:spcPts val="135"/>
              </a:spcBef>
            </a:pPr>
            <a:r>
              <a:rPr lang="en-IN" sz="1250" dirty="0">
                <a:solidFill>
                  <a:schemeClr val="bg1"/>
                </a:solidFill>
                <a:latin typeface="Arial MT"/>
                <a:cs typeface="Arial MT"/>
              </a:rPr>
              <a:t>For predicting a future variable based on historical data</a:t>
            </a:r>
            <a:endParaRPr sz="1250" dirty="0">
              <a:solidFill>
                <a:schemeClr val="bg1"/>
              </a:solidFill>
              <a:latin typeface="Arial MT"/>
              <a:cs typeface="Arial MT"/>
            </a:endParaRPr>
          </a:p>
        </p:txBody>
      </p:sp>
      <p:sp>
        <p:nvSpPr>
          <p:cNvPr id="11" name="Slide Number Placeholder 10">
            <a:extLst>
              <a:ext uri="{FF2B5EF4-FFF2-40B4-BE49-F238E27FC236}">
                <a16:creationId xmlns:a16="http://schemas.microsoft.com/office/drawing/2014/main" id="{B0149439-5063-10ED-3BC2-854BBBF7C758}"/>
              </a:ext>
            </a:extLst>
          </p:cNvPr>
          <p:cNvSpPr>
            <a:spLocks noGrp="1"/>
          </p:cNvSpPr>
          <p:nvPr>
            <p:ph type="sldNum" sz="quarter" idx="7"/>
          </p:nvPr>
        </p:nvSpPr>
        <p:spPr/>
        <p:txBody>
          <a:bodyPr/>
          <a:lstStyle/>
          <a:p>
            <a:fld id="{B6F15528-21DE-4FAA-801E-634DDDAF4B2B}" type="slidenum">
              <a:rPr lang="en-IN" smtClean="0"/>
              <a:t>2</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A34DA-DF54-1D2D-C4E9-490EFD167BD4}"/>
            </a:ext>
          </a:extLst>
        </p:cNvPr>
        <p:cNvGrpSpPr/>
        <p:nvPr/>
      </p:nvGrpSpPr>
      <p:grpSpPr>
        <a:xfrm>
          <a:off x="0" y="0"/>
          <a:ext cx="0" cy="0"/>
          <a:chOff x="0" y="0"/>
          <a:chExt cx="0" cy="0"/>
        </a:xfrm>
      </p:grpSpPr>
      <p:sp>
        <p:nvSpPr>
          <p:cNvPr id="6" name="object 9">
            <a:extLst>
              <a:ext uri="{FF2B5EF4-FFF2-40B4-BE49-F238E27FC236}">
                <a16:creationId xmlns:a16="http://schemas.microsoft.com/office/drawing/2014/main" id="{B435546B-E10D-1A27-355A-52551A60E7ED}"/>
              </a:ext>
            </a:extLst>
          </p:cNvPr>
          <p:cNvSpPr/>
          <p:nvPr/>
        </p:nvSpPr>
        <p:spPr>
          <a:xfrm>
            <a:off x="228600" y="247562"/>
            <a:ext cx="5943600" cy="1146175"/>
          </a:xfrm>
          <a:custGeom>
            <a:avLst/>
            <a:gdLst/>
            <a:ahLst/>
            <a:cxnLst/>
            <a:rect l="l" t="t" r="r" b="b"/>
            <a:pathLst>
              <a:path w="2905125" h="1485900">
                <a:moveTo>
                  <a:pt x="2856306" y="0"/>
                </a:moveTo>
                <a:lnTo>
                  <a:pt x="48818" y="0"/>
                </a:lnTo>
                <a:lnTo>
                  <a:pt x="45415" y="330"/>
                </a:lnTo>
                <a:lnTo>
                  <a:pt x="10706" y="20370"/>
                </a:lnTo>
                <a:lnTo>
                  <a:pt x="0" y="48806"/>
                </a:lnTo>
                <a:lnTo>
                  <a:pt x="0" y="1433652"/>
                </a:lnTo>
                <a:lnTo>
                  <a:pt x="0" y="1437081"/>
                </a:lnTo>
                <a:lnTo>
                  <a:pt x="17729" y="1473022"/>
                </a:lnTo>
                <a:lnTo>
                  <a:pt x="48818" y="1485900"/>
                </a:lnTo>
                <a:lnTo>
                  <a:pt x="2856306" y="1485900"/>
                </a:lnTo>
                <a:lnTo>
                  <a:pt x="2892247" y="1468170"/>
                </a:lnTo>
                <a:lnTo>
                  <a:pt x="2905125" y="1437081"/>
                </a:lnTo>
                <a:lnTo>
                  <a:pt x="2905125" y="48806"/>
                </a:lnTo>
                <a:lnTo>
                  <a:pt x="2887395" y="12877"/>
                </a:lnTo>
                <a:lnTo>
                  <a:pt x="2859709" y="330"/>
                </a:lnTo>
                <a:lnTo>
                  <a:pt x="2856306" y="0"/>
                </a:lnTo>
                <a:close/>
              </a:path>
            </a:pathLst>
          </a:custGeom>
          <a:solidFill>
            <a:srgbClr val="730A0A"/>
          </a:solidFill>
        </p:spPr>
        <p:txBody>
          <a:bodyPr wrap="square" lIns="0" tIns="0" rIns="0" bIns="0" rtlCol="0"/>
          <a:lstStyle/>
          <a:p>
            <a:endParaRPr dirty="0"/>
          </a:p>
        </p:txBody>
      </p:sp>
      <p:sp>
        <p:nvSpPr>
          <p:cNvPr id="7" name="TextBox 6">
            <a:extLst>
              <a:ext uri="{FF2B5EF4-FFF2-40B4-BE49-F238E27FC236}">
                <a16:creationId xmlns:a16="http://schemas.microsoft.com/office/drawing/2014/main" id="{0764C345-02DE-6D96-F9EE-63A0660598E3}"/>
              </a:ext>
            </a:extLst>
          </p:cNvPr>
          <p:cNvSpPr txBox="1"/>
          <p:nvPr/>
        </p:nvSpPr>
        <p:spPr>
          <a:xfrm>
            <a:off x="-1770927" y="342745"/>
            <a:ext cx="9677400" cy="646331"/>
          </a:xfrm>
          <a:prstGeom prst="rect">
            <a:avLst/>
          </a:prstGeom>
          <a:noFill/>
        </p:spPr>
        <p:txBody>
          <a:bodyPr wrap="square" rtlCol="0">
            <a:spAutoFit/>
          </a:bodyPr>
          <a:lstStyle/>
          <a:p>
            <a:pPr algn="ctr"/>
            <a:r>
              <a:rPr lang="en-IN" sz="3600" dirty="0">
                <a:solidFill>
                  <a:schemeClr val="bg1"/>
                </a:solidFill>
              </a:rPr>
              <a:t>Organization Background</a:t>
            </a:r>
          </a:p>
        </p:txBody>
      </p:sp>
      <p:sp>
        <p:nvSpPr>
          <p:cNvPr id="2" name="TextBox 1">
            <a:extLst>
              <a:ext uri="{FF2B5EF4-FFF2-40B4-BE49-F238E27FC236}">
                <a16:creationId xmlns:a16="http://schemas.microsoft.com/office/drawing/2014/main" id="{A47700A2-4AA0-8C17-7563-8D513A997A05}"/>
              </a:ext>
            </a:extLst>
          </p:cNvPr>
          <p:cNvSpPr txBox="1"/>
          <p:nvPr/>
        </p:nvSpPr>
        <p:spPr>
          <a:xfrm>
            <a:off x="191948" y="1635726"/>
            <a:ext cx="5943600" cy="4524315"/>
          </a:xfrm>
          <a:prstGeom prst="rect">
            <a:avLst/>
          </a:prstGeom>
          <a:noFill/>
        </p:spPr>
        <p:txBody>
          <a:bodyPr wrap="square" rtlCol="0">
            <a:spAutoFit/>
          </a:bodyPr>
          <a:lstStyle/>
          <a:p>
            <a:pPr marL="285750" indent="-285750">
              <a:buFont typeface="Wingdings" panose="05000000000000000000" pitchFamily="2" charset="2"/>
              <a:buChar char="Ø"/>
            </a:pPr>
            <a:r>
              <a:rPr lang="en-IN" b="1" dirty="0">
                <a:solidFill>
                  <a:schemeClr val="bg1"/>
                </a:solidFill>
              </a:rPr>
              <a:t>Name of the organization: Ganesh Transport</a:t>
            </a:r>
          </a:p>
          <a:p>
            <a:endParaRPr lang="en-IN" b="1" dirty="0">
              <a:solidFill>
                <a:schemeClr val="bg1"/>
              </a:solidFill>
            </a:endParaRPr>
          </a:p>
          <a:p>
            <a:pPr marL="285750" indent="-285750">
              <a:buFont typeface="Wingdings" panose="05000000000000000000" pitchFamily="2" charset="2"/>
              <a:buChar char="Ø"/>
            </a:pPr>
            <a:r>
              <a:rPr lang="en-IN" b="1" dirty="0">
                <a:solidFill>
                  <a:schemeClr val="bg1"/>
                </a:solidFill>
              </a:rPr>
              <a:t>Location – 12/13 Padma </a:t>
            </a:r>
            <a:r>
              <a:rPr lang="en-IN" b="1" dirty="0" err="1">
                <a:solidFill>
                  <a:schemeClr val="bg1"/>
                </a:solidFill>
              </a:rPr>
              <a:t>Pukur</a:t>
            </a:r>
            <a:r>
              <a:rPr lang="en-IN" b="1" dirty="0">
                <a:solidFill>
                  <a:schemeClr val="bg1"/>
                </a:solidFill>
              </a:rPr>
              <a:t> Road, Kolkata – 700092</a:t>
            </a:r>
          </a:p>
          <a:p>
            <a:endParaRPr lang="en-IN" b="1" dirty="0">
              <a:solidFill>
                <a:schemeClr val="bg1"/>
              </a:solidFill>
            </a:endParaRPr>
          </a:p>
          <a:p>
            <a:pPr marL="285750" indent="-285750">
              <a:buFont typeface="Wingdings" panose="05000000000000000000" pitchFamily="2" charset="2"/>
              <a:buChar char="Ø"/>
            </a:pPr>
            <a:r>
              <a:rPr lang="en-IN" b="1" dirty="0">
                <a:solidFill>
                  <a:schemeClr val="bg1"/>
                </a:solidFill>
              </a:rPr>
              <a:t>Established – 2019</a:t>
            </a:r>
          </a:p>
          <a:p>
            <a:endParaRPr lang="en-IN" b="1" dirty="0">
              <a:solidFill>
                <a:schemeClr val="bg1"/>
              </a:solidFill>
            </a:endParaRPr>
          </a:p>
          <a:p>
            <a:pPr marL="285750" indent="-285750">
              <a:buFont typeface="Wingdings" panose="05000000000000000000" pitchFamily="2" charset="2"/>
              <a:buChar char="Ø"/>
            </a:pPr>
            <a:r>
              <a:rPr lang="en-IN" b="1" dirty="0">
                <a:solidFill>
                  <a:schemeClr val="bg1"/>
                </a:solidFill>
              </a:rPr>
              <a:t>Brief Background - </a:t>
            </a:r>
            <a:r>
              <a:rPr lang="en-US" b="1" dirty="0">
                <a:solidFill>
                  <a:schemeClr val="bg1"/>
                </a:solidFill>
              </a:rPr>
              <a:t>Ganesh Transport, a small B2B transport company based in Kolkata and operated between Kolkata and Guwahati, faces significant operational challenges that are affecting its profitability. The company's fleet, consisting of a 6-wheeler and a 12-wheeler truck, has been plagued by issues such as goods damage during transit and delays in order fulfilment. </a:t>
            </a:r>
            <a:endParaRPr lang="en-IN" b="1" dirty="0">
              <a:solidFill>
                <a:schemeClr val="bg1"/>
              </a:solidFill>
            </a:endParaRPr>
          </a:p>
        </p:txBody>
      </p:sp>
      <p:pic>
        <p:nvPicPr>
          <p:cNvPr id="5" name="Picture 4">
            <a:extLst>
              <a:ext uri="{FF2B5EF4-FFF2-40B4-BE49-F238E27FC236}">
                <a16:creationId xmlns:a16="http://schemas.microsoft.com/office/drawing/2014/main" id="{6B8DA51D-50BE-6999-9689-BC123EC536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7462" y="217212"/>
            <a:ext cx="4920590" cy="2898863"/>
          </a:xfrm>
          <a:prstGeom prst="rect">
            <a:avLst/>
          </a:prstGeom>
        </p:spPr>
      </p:pic>
      <p:pic>
        <p:nvPicPr>
          <p:cNvPr id="8" name="Picture 7">
            <a:extLst>
              <a:ext uri="{FF2B5EF4-FFF2-40B4-BE49-F238E27FC236}">
                <a16:creationId xmlns:a16="http://schemas.microsoft.com/office/drawing/2014/main" id="{EA025B2C-D6B4-3125-1BCB-4CAECE355197}"/>
              </a:ext>
            </a:extLst>
          </p:cNvPr>
          <p:cNvPicPr>
            <a:picLocks noChangeAspect="1"/>
          </p:cNvPicPr>
          <p:nvPr/>
        </p:nvPicPr>
        <p:blipFill>
          <a:blip r:embed="rId3" cstate="print">
            <a:extLst>
              <a:ext uri="{28A0092B-C50C-407E-A947-70E740481C1C}">
                <a14:useLocalDpi xmlns:a14="http://schemas.microsoft.com/office/drawing/2010/main" val="0"/>
              </a:ext>
            </a:extLst>
          </a:blip>
          <a:srcRect t="13943"/>
          <a:stretch/>
        </p:blipFill>
        <p:spPr>
          <a:xfrm>
            <a:off x="8903066" y="3222624"/>
            <a:ext cx="2334986" cy="2761431"/>
          </a:xfrm>
          <a:prstGeom prst="rect">
            <a:avLst/>
          </a:prstGeom>
        </p:spPr>
      </p:pic>
      <p:pic>
        <p:nvPicPr>
          <p:cNvPr id="9" name="Picture 8">
            <a:extLst>
              <a:ext uri="{FF2B5EF4-FFF2-40B4-BE49-F238E27FC236}">
                <a16:creationId xmlns:a16="http://schemas.microsoft.com/office/drawing/2014/main" id="{5377CFF5-58EC-3E16-A740-FB2912D79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7462" y="3198926"/>
            <a:ext cx="2502688" cy="3147899"/>
          </a:xfrm>
          <a:prstGeom prst="rect">
            <a:avLst/>
          </a:prstGeom>
        </p:spPr>
      </p:pic>
      <p:sp>
        <p:nvSpPr>
          <p:cNvPr id="10" name="Slide Number Placeholder 9">
            <a:extLst>
              <a:ext uri="{FF2B5EF4-FFF2-40B4-BE49-F238E27FC236}">
                <a16:creationId xmlns:a16="http://schemas.microsoft.com/office/drawing/2014/main" id="{9D02B4D9-B48C-3494-4EE7-7948CAC17EDB}"/>
              </a:ext>
            </a:extLst>
          </p:cNvPr>
          <p:cNvSpPr>
            <a:spLocks noGrp="1"/>
          </p:cNvSpPr>
          <p:nvPr>
            <p:ph type="sldNum" sz="quarter" idx="7"/>
          </p:nvPr>
        </p:nvSpPr>
        <p:spPr>
          <a:xfrm>
            <a:off x="8534400" y="6066907"/>
            <a:ext cx="2628900" cy="322262"/>
          </a:xfrm>
        </p:spPr>
        <p:txBody>
          <a:bodyPr/>
          <a:lstStyle/>
          <a:p>
            <a:fld id="{B6F15528-21DE-4FAA-801E-634DDDAF4B2B}" type="slidenum">
              <a:rPr lang="en-IN" smtClean="0"/>
              <a:t>3</a:t>
            </a:fld>
            <a:endParaRPr lang="en-IN" dirty="0"/>
          </a:p>
        </p:txBody>
      </p:sp>
    </p:spTree>
    <p:extLst>
      <p:ext uri="{BB962C8B-B14F-4D97-AF65-F5344CB8AC3E}">
        <p14:creationId xmlns:p14="http://schemas.microsoft.com/office/powerpoint/2010/main" val="242085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43904" y="2613025"/>
            <a:ext cx="5529516" cy="2438488"/>
          </a:xfrm>
          <a:prstGeom prst="rect">
            <a:avLst/>
          </a:prstGeom>
        </p:spPr>
        <p:txBody>
          <a:bodyPr vert="horz" wrap="square" lIns="0" tIns="17145" rIns="0" bIns="0" rtlCol="0">
            <a:spAutoFit/>
          </a:bodyPr>
          <a:lstStyle/>
          <a:p>
            <a:pPr>
              <a:buFont typeface="Arial" panose="020B0604020202020204" pitchFamily="34" charset="0"/>
              <a:buChar char="•"/>
            </a:pPr>
            <a:r>
              <a:rPr lang="en-US" sz="1600" b="1" dirty="0">
                <a:solidFill>
                  <a:schemeClr val="bg1"/>
                </a:solidFill>
              </a:rPr>
              <a:t>Operational Inefficiencies: </a:t>
            </a:r>
            <a:r>
              <a:rPr lang="en-US" sz="1600" dirty="0">
                <a:solidFill>
                  <a:schemeClr val="bg1"/>
                </a:solidFill>
              </a:rPr>
              <a:t>Cost spikes caused by maintenance issues, fluctuating labor costs, and delays due to driver fatigue.</a:t>
            </a:r>
          </a:p>
          <a:p>
            <a:endParaRPr lang="en-US" sz="1600" dirty="0">
              <a:solidFill>
                <a:schemeClr val="bg1"/>
              </a:solidFill>
            </a:endParaRPr>
          </a:p>
          <a:p>
            <a:pPr>
              <a:buFont typeface="Arial" panose="020B0604020202020204" pitchFamily="34" charset="0"/>
              <a:buChar char="•"/>
            </a:pPr>
            <a:r>
              <a:rPr lang="en-US" sz="1600" b="1" dirty="0">
                <a:solidFill>
                  <a:schemeClr val="bg1"/>
                </a:solidFill>
              </a:rPr>
              <a:t>Goods Damage: </a:t>
            </a:r>
            <a:r>
              <a:rPr lang="en-US" sz="1600" dirty="0">
                <a:solidFill>
                  <a:schemeClr val="bg1"/>
                </a:solidFill>
              </a:rPr>
              <a:t>Moderate but frequent goods damage during transit, especially during adverse weather.</a:t>
            </a:r>
          </a:p>
          <a:p>
            <a:endParaRPr lang="en-US" sz="1600" dirty="0">
              <a:solidFill>
                <a:schemeClr val="bg1"/>
              </a:solidFill>
            </a:endParaRPr>
          </a:p>
          <a:p>
            <a:pPr>
              <a:buFont typeface="Arial" panose="020B0604020202020204" pitchFamily="34" charset="0"/>
              <a:buChar char="•"/>
            </a:pPr>
            <a:r>
              <a:rPr lang="en-US" sz="1600" b="1" dirty="0">
                <a:solidFill>
                  <a:schemeClr val="bg1"/>
                </a:solidFill>
              </a:rPr>
              <a:t>Profit Volatility: </a:t>
            </a:r>
            <a:r>
              <a:rPr lang="en-US" sz="1600" dirty="0">
                <a:solidFill>
                  <a:schemeClr val="bg1"/>
                </a:solidFill>
              </a:rPr>
              <a:t>Inconsistent profit margins driven by unpredictable external factors and operational inefficiencies.</a:t>
            </a:r>
          </a:p>
          <a:p>
            <a:pPr marL="12700">
              <a:lnSpc>
                <a:spcPct val="100000"/>
              </a:lnSpc>
              <a:spcBef>
                <a:spcPts val="135"/>
              </a:spcBef>
            </a:pPr>
            <a:endParaRPr sz="1250" dirty="0">
              <a:latin typeface="Lucida Sans Unicode"/>
              <a:cs typeface="Lucida Sans Unicode"/>
            </a:endParaRPr>
          </a:p>
        </p:txBody>
      </p:sp>
      <p:sp>
        <p:nvSpPr>
          <p:cNvPr id="4" name="object 4"/>
          <p:cNvSpPr txBox="1"/>
          <p:nvPr/>
        </p:nvSpPr>
        <p:spPr>
          <a:xfrm>
            <a:off x="6019799" y="2003425"/>
            <a:ext cx="5142773" cy="3969676"/>
          </a:xfrm>
          <a:prstGeom prst="rect">
            <a:avLst/>
          </a:prstGeom>
        </p:spPr>
        <p:txBody>
          <a:bodyPr vert="horz" wrap="square" lIns="0" tIns="17145" rIns="0" bIns="0" rtlCol="0">
            <a:spAutoFit/>
          </a:bodyPr>
          <a:lstStyle/>
          <a:p>
            <a:pPr marL="285750" indent="-285750">
              <a:buFont typeface="Arial" panose="020B0604020202020204" pitchFamily="34" charset="0"/>
              <a:buChar char="•"/>
            </a:pPr>
            <a:r>
              <a:rPr lang="en-US" sz="1600" dirty="0">
                <a:solidFill>
                  <a:schemeClr val="bg1"/>
                </a:solidFill>
              </a:rPr>
              <a:t>The dataset, spanning five months, includes metrics like cost, damage, oil price, and profit. The goal is to analyze and visualize these relationships using statistical methods and time series forecasting to predict future trends. </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By addressing key challenges—goods damage, rising costs, and profit volatility—the analysis highlights inefficiencies and provides actionable insights. </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These methods transform raw data into strategies that improve operational efficiency, reduce costs, and enhance profitability, offering a comprehensive understanding of how key factors interact in Ganesh Transport's operations.</a:t>
            </a:r>
          </a:p>
          <a:p>
            <a:pPr marL="12700">
              <a:lnSpc>
                <a:spcPct val="100000"/>
              </a:lnSpc>
              <a:spcBef>
                <a:spcPts val="135"/>
              </a:spcBef>
            </a:pPr>
            <a:endParaRPr sz="1600" dirty="0">
              <a:solidFill>
                <a:schemeClr val="bg1"/>
              </a:solidFill>
              <a:latin typeface="Lucida Sans Unicode"/>
              <a:cs typeface="Lucida Sans Unicode"/>
            </a:endParaRPr>
          </a:p>
        </p:txBody>
      </p:sp>
      <p:sp>
        <p:nvSpPr>
          <p:cNvPr id="6" name="object 9">
            <a:extLst>
              <a:ext uri="{FF2B5EF4-FFF2-40B4-BE49-F238E27FC236}">
                <a16:creationId xmlns:a16="http://schemas.microsoft.com/office/drawing/2014/main" id="{6E71B51C-E723-5371-6996-D75C54E4D477}"/>
              </a:ext>
            </a:extLst>
          </p:cNvPr>
          <p:cNvSpPr/>
          <p:nvPr/>
        </p:nvSpPr>
        <p:spPr>
          <a:xfrm>
            <a:off x="647700" y="247562"/>
            <a:ext cx="10134600" cy="1146175"/>
          </a:xfrm>
          <a:custGeom>
            <a:avLst/>
            <a:gdLst/>
            <a:ahLst/>
            <a:cxnLst/>
            <a:rect l="l" t="t" r="r" b="b"/>
            <a:pathLst>
              <a:path w="2905125" h="1485900">
                <a:moveTo>
                  <a:pt x="2856306" y="0"/>
                </a:moveTo>
                <a:lnTo>
                  <a:pt x="48818" y="0"/>
                </a:lnTo>
                <a:lnTo>
                  <a:pt x="45415" y="330"/>
                </a:lnTo>
                <a:lnTo>
                  <a:pt x="10706" y="20370"/>
                </a:lnTo>
                <a:lnTo>
                  <a:pt x="0" y="48806"/>
                </a:lnTo>
                <a:lnTo>
                  <a:pt x="0" y="1433652"/>
                </a:lnTo>
                <a:lnTo>
                  <a:pt x="0" y="1437081"/>
                </a:lnTo>
                <a:lnTo>
                  <a:pt x="17729" y="1473022"/>
                </a:lnTo>
                <a:lnTo>
                  <a:pt x="48818" y="1485900"/>
                </a:lnTo>
                <a:lnTo>
                  <a:pt x="2856306" y="1485900"/>
                </a:lnTo>
                <a:lnTo>
                  <a:pt x="2892247" y="1468170"/>
                </a:lnTo>
                <a:lnTo>
                  <a:pt x="2905125" y="1437081"/>
                </a:lnTo>
                <a:lnTo>
                  <a:pt x="2905125" y="48806"/>
                </a:lnTo>
                <a:lnTo>
                  <a:pt x="2887395" y="12877"/>
                </a:lnTo>
                <a:lnTo>
                  <a:pt x="2859709" y="330"/>
                </a:lnTo>
                <a:lnTo>
                  <a:pt x="2856306" y="0"/>
                </a:lnTo>
                <a:close/>
              </a:path>
            </a:pathLst>
          </a:custGeom>
          <a:solidFill>
            <a:srgbClr val="730A0A"/>
          </a:solidFill>
        </p:spPr>
        <p:txBody>
          <a:bodyPr wrap="square" lIns="0" tIns="0" rIns="0" bIns="0" rtlCol="0"/>
          <a:lstStyle/>
          <a:p>
            <a:endParaRPr dirty="0"/>
          </a:p>
        </p:txBody>
      </p:sp>
      <p:sp>
        <p:nvSpPr>
          <p:cNvPr id="7" name="TextBox 6">
            <a:extLst>
              <a:ext uri="{FF2B5EF4-FFF2-40B4-BE49-F238E27FC236}">
                <a16:creationId xmlns:a16="http://schemas.microsoft.com/office/drawing/2014/main" id="{B3E70E21-88F3-DCC5-2965-090193597D2E}"/>
              </a:ext>
            </a:extLst>
          </p:cNvPr>
          <p:cNvSpPr txBox="1"/>
          <p:nvPr/>
        </p:nvSpPr>
        <p:spPr>
          <a:xfrm>
            <a:off x="990600" y="472149"/>
            <a:ext cx="9677400" cy="646331"/>
          </a:xfrm>
          <a:prstGeom prst="rect">
            <a:avLst/>
          </a:prstGeom>
          <a:noFill/>
        </p:spPr>
        <p:txBody>
          <a:bodyPr wrap="square" rtlCol="0">
            <a:spAutoFit/>
          </a:bodyPr>
          <a:lstStyle/>
          <a:p>
            <a:pPr algn="ctr"/>
            <a:r>
              <a:rPr lang="en-IN" sz="3600" spc="520" dirty="0">
                <a:solidFill>
                  <a:schemeClr val="bg1"/>
                </a:solidFill>
              </a:rPr>
              <a:t>Defining</a:t>
            </a:r>
            <a:r>
              <a:rPr lang="en-IN" sz="3600" spc="-250" dirty="0">
                <a:solidFill>
                  <a:schemeClr val="bg1"/>
                </a:solidFill>
              </a:rPr>
              <a:t> </a:t>
            </a:r>
            <a:r>
              <a:rPr lang="en-IN" sz="3600" spc="620" dirty="0">
                <a:solidFill>
                  <a:schemeClr val="bg1"/>
                </a:solidFill>
              </a:rPr>
              <a:t>the</a:t>
            </a:r>
            <a:r>
              <a:rPr lang="en-IN" sz="3600" spc="-245" dirty="0">
                <a:solidFill>
                  <a:schemeClr val="bg1"/>
                </a:solidFill>
              </a:rPr>
              <a:t> </a:t>
            </a:r>
            <a:r>
              <a:rPr lang="en-IN" sz="3600" spc="610" dirty="0">
                <a:solidFill>
                  <a:schemeClr val="bg1"/>
                </a:solidFill>
              </a:rPr>
              <a:t>Business</a:t>
            </a:r>
            <a:r>
              <a:rPr lang="en-IN" sz="3600" spc="-250" dirty="0">
                <a:solidFill>
                  <a:schemeClr val="bg1"/>
                </a:solidFill>
              </a:rPr>
              <a:t> </a:t>
            </a:r>
            <a:r>
              <a:rPr lang="en-IN" sz="3600" spc="630" dirty="0">
                <a:solidFill>
                  <a:schemeClr val="bg1"/>
                </a:solidFill>
              </a:rPr>
              <a:t>Problem</a:t>
            </a:r>
            <a:endParaRPr lang="en-IN" sz="3600" dirty="0">
              <a:solidFill>
                <a:schemeClr val="bg1"/>
              </a:solidFill>
            </a:endParaRPr>
          </a:p>
        </p:txBody>
      </p:sp>
      <p:sp>
        <p:nvSpPr>
          <p:cNvPr id="2" name="Slide Number Placeholder 1">
            <a:extLst>
              <a:ext uri="{FF2B5EF4-FFF2-40B4-BE49-F238E27FC236}">
                <a16:creationId xmlns:a16="http://schemas.microsoft.com/office/drawing/2014/main" id="{F1B11B36-3301-BD05-588C-84CBF5B5CC47}"/>
              </a:ext>
            </a:extLst>
          </p:cNvPr>
          <p:cNvSpPr>
            <a:spLocks noGrp="1"/>
          </p:cNvSpPr>
          <p:nvPr>
            <p:ph type="sldNum" sz="quarter" idx="7"/>
          </p:nvPr>
        </p:nvSpPr>
        <p:spPr/>
        <p:txBody>
          <a:bodyPr/>
          <a:lstStyle/>
          <a:p>
            <a:fld id="{B6F15528-21DE-4FAA-801E-634DDDAF4B2B}" type="slidenum">
              <a:rPr lang="en-IN" smtClean="0"/>
              <a:t>4</a:t>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FDE7E-317D-6C6C-DA33-05DE6D644C9F}"/>
            </a:ext>
          </a:extLst>
        </p:cNvPr>
        <p:cNvGrpSpPr/>
        <p:nvPr/>
      </p:nvGrpSpPr>
      <p:grpSpPr>
        <a:xfrm>
          <a:off x="0" y="0"/>
          <a:ext cx="0" cy="0"/>
          <a:chOff x="0" y="0"/>
          <a:chExt cx="0" cy="0"/>
        </a:xfrm>
      </p:grpSpPr>
      <p:sp>
        <p:nvSpPr>
          <p:cNvPr id="6" name="object 9">
            <a:extLst>
              <a:ext uri="{FF2B5EF4-FFF2-40B4-BE49-F238E27FC236}">
                <a16:creationId xmlns:a16="http://schemas.microsoft.com/office/drawing/2014/main" id="{27CDFC1B-6B87-73F4-7955-7E2A696CD04B}"/>
              </a:ext>
            </a:extLst>
          </p:cNvPr>
          <p:cNvSpPr/>
          <p:nvPr/>
        </p:nvSpPr>
        <p:spPr>
          <a:xfrm>
            <a:off x="152400" y="98425"/>
            <a:ext cx="11125200" cy="990600"/>
          </a:xfrm>
          <a:custGeom>
            <a:avLst/>
            <a:gdLst/>
            <a:ahLst/>
            <a:cxnLst/>
            <a:rect l="l" t="t" r="r" b="b"/>
            <a:pathLst>
              <a:path w="2905125" h="1485900">
                <a:moveTo>
                  <a:pt x="2856306" y="0"/>
                </a:moveTo>
                <a:lnTo>
                  <a:pt x="48818" y="0"/>
                </a:lnTo>
                <a:lnTo>
                  <a:pt x="45415" y="330"/>
                </a:lnTo>
                <a:lnTo>
                  <a:pt x="10706" y="20370"/>
                </a:lnTo>
                <a:lnTo>
                  <a:pt x="0" y="48806"/>
                </a:lnTo>
                <a:lnTo>
                  <a:pt x="0" y="1433652"/>
                </a:lnTo>
                <a:lnTo>
                  <a:pt x="0" y="1437081"/>
                </a:lnTo>
                <a:lnTo>
                  <a:pt x="17729" y="1473022"/>
                </a:lnTo>
                <a:lnTo>
                  <a:pt x="48818" y="1485900"/>
                </a:lnTo>
                <a:lnTo>
                  <a:pt x="2856306" y="1485900"/>
                </a:lnTo>
                <a:lnTo>
                  <a:pt x="2892247" y="1468170"/>
                </a:lnTo>
                <a:lnTo>
                  <a:pt x="2905125" y="1437081"/>
                </a:lnTo>
                <a:lnTo>
                  <a:pt x="2905125" y="48806"/>
                </a:lnTo>
                <a:lnTo>
                  <a:pt x="2887395" y="12877"/>
                </a:lnTo>
                <a:lnTo>
                  <a:pt x="2859709" y="330"/>
                </a:lnTo>
                <a:lnTo>
                  <a:pt x="2856306" y="0"/>
                </a:lnTo>
                <a:close/>
              </a:path>
            </a:pathLst>
          </a:custGeom>
          <a:solidFill>
            <a:srgbClr val="730A0A"/>
          </a:solidFill>
        </p:spPr>
        <p:txBody>
          <a:bodyPr wrap="square" lIns="0" tIns="0" rIns="0" bIns="0" rtlCol="0"/>
          <a:lstStyle/>
          <a:p>
            <a:endParaRPr dirty="0"/>
          </a:p>
        </p:txBody>
      </p:sp>
      <p:sp>
        <p:nvSpPr>
          <p:cNvPr id="7" name="TextBox 6">
            <a:extLst>
              <a:ext uri="{FF2B5EF4-FFF2-40B4-BE49-F238E27FC236}">
                <a16:creationId xmlns:a16="http://schemas.microsoft.com/office/drawing/2014/main" id="{D07D7BBF-C580-F1D6-6869-E1C834E9302E}"/>
              </a:ext>
            </a:extLst>
          </p:cNvPr>
          <p:cNvSpPr txBox="1"/>
          <p:nvPr/>
        </p:nvSpPr>
        <p:spPr>
          <a:xfrm>
            <a:off x="876300" y="226395"/>
            <a:ext cx="9677400" cy="646331"/>
          </a:xfrm>
          <a:prstGeom prst="rect">
            <a:avLst/>
          </a:prstGeom>
          <a:noFill/>
        </p:spPr>
        <p:txBody>
          <a:bodyPr wrap="square" rtlCol="0">
            <a:spAutoFit/>
          </a:bodyPr>
          <a:lstStyle/>
          <a:p>
            <a:pPr algn="ctr"/>
            <a:r>
              <a:rPr lang="en-IN" sz="3600" dirty="0">
                <a:solidFill>
                  <a:schemeClr val="bg1"/>
                </a:solidFill>
              </a:rPr>
              <a:t>Data Collection </a:t>
            </a:r>
          </a:p>
        </p:txBody>
      </p:sp>
      <p:sp>
        <p:nvSpPr>
          <p:cNvPr id="3" name="TextBox 2">
            <a:extLst>
              <a:ext uri="{FF2B5EF4-FFF2-40B4-BE49-F238E27FC236}">
                <a16:creationId xmlns:a16="http://schemas.microsoft.com/office/drawing/2014/main" id="{E879E27A-C567-EAC6-49E2-4B08ED3BE5DA}"/>
              </a:ext>
            </a:extLst>
          </p:cNvPr>
          <p:cNvSpPr txBox="1"/>
          <p:nvPr/>
        </p:nvSpPr>
        <p:spPr>
          <a:xfrm>
            <a:off x="152400" y="1130012"/>
            <a:ext cx="5257800" cy="5355312"/>
          </a:xfrm>
          <a:prstGeom prst="rect">
            <a:avLst/>
          </a:prstGeom>
          <a:noFill/>
        </p:spPr>
        <p:txBody>
          <a:bodyPr wrap="square" rtlCol="0">
            <a:spAutoFit/>
          </a:bodyPr>
          <a:lstStyle/>
          <a:p>
            <a:r>
              <a:rPr lang="en-US" dirty="0">
                <a:solidFill>
                  <a:schemeClr val="bg1"/>
                </a:solidFill>
              </a:rPr>
              <a:t>Data Collection and Cleansing: </a:t>
            </a:r>
          </a:p>
          <a:p>
            <a:endParaRPr lang="en-US" dirty="0">
              <a:solidFill>
                <a:schemeClr val="bg1"/>
              </a:solidFill>
            </a:endParaRPr>
          </a:p>
          <a:p>
            <a:r>
              <a:rPr lang="en-US" dirty="0">
                <a:solidFill>
                  <a:schemeClr val="bg1"/>
                </a:solidFill>
              </a:rPr>
              <a:t>➢ Gathered historical data on goods damage, weather patterns, and transit routes during the monsoon season. </a:t>
            </a:r>
          </a:p>
          <a:p>
            <a:endParaRPr lang="en-US" dirty="0">
              <a:solidFill>
                <a:schemeClr val="bg1"/>
              </a:solidFill>
            </a:endParaRPr>
          </a:p>
          <a:p>
            <a:r>
              <a:rPr lang="en-US" dirty="0">
                <a:solidFill>
                  <a:schemeClr val="bg1"/>
                </a:solidFill>
              </a:rPr>
              <a:t>➢ Cleaned and preprocessed data to ensure accuracy and consistency, removing outliers and handling missing values. </a:t>
            </a:r>
          </a:p>
          <a:p>
            <a:endParaRPr lang="en-US" dirty="0">
              <a:solidFill>
                <a:schemeClr val="bg1"/>
              </a:solidFill>
            </a:endParaRPr>
          </a:p>
          <a:p>
            <a:r>
              <a:rPr lang="en-US" dirty="0">
                <a:solidFill>
                  <a:schemeClr val="bg1"/>
                </a:solidFill>
              </a:rPr>
              <a:t>➢ Collected historical data on oil, operational expenses, delays, damages incurred and so on. </a:t>
            </a:r>
          </a:p>
          <a:p>
            <a:endParaRPr lang="en-US" dirty="0">
              <a:solidFill>
                <a:schemeClr val="bg1"/>
              </a:solidFill>
            </a:endParaRPr>
          </a:p>
          <a:p>
            <a:r>
              <a:rPr lang="en-US" dirty="0">
                <a:solidFill>
                  <a:schemeClr val="bg1"/>
                </a:solidFill>
              </a:rPr>
              <a:t>Throughout this period, my data collection approach involved a combination of daily visits with the manager and strategically timed alternate-day visits, allowing me to compile a comprehensive set of cumulative data encompassing the entire time span. </a:t>
            </a:r>
          </a:p>
        </p:txBody>
      </p:sp>
      <p:sp>
        <p:nvSpPr>
          <p:cNvPr id="4" name="TextBox 3">
            <a:extLst>
              <a:ext uri="{FF2B5EF4-FFF2-40B4-BE49-F238E27FC236}">
                <a16:creationId xmlns:a16="http://schemas.microsoft.com/office/drawing/2014/main" id="{C47E9179-1057-EA84-9570-DA652488941E}"/>
              </a:ext>
            </a:extLst>
          </p:cNvPr>
          <p:cNvSpPr txBox="1"/>
          <p:nvPr/>
        </p:nvSpPr>
        <p:spPr>
          <a:xfrm>
            <a:off x="5334000" y="1216995"/>
            <a:ext cx="6096000" cy="5078313"/>
          </a:xfrm>
          <a:prstGeom prst="rect">
            <a:avLst/>
          </a:prstGeom>
          <a:noFill/>
        </p:spPr>
        <p:txBody>
          <a:bodyPr wrap="square" rtlCol="0">
            <a:spAutoFit/>
          </a:bodyPr>
          <a:lstStyle/>
          <a:p>
            <a:r>
              <a:rPr lang="en-US" dirty="0">
                <a:solidFill>
                  <a:schemeClr val="bg1"/>
                </a:solidFill>
              </a:rPr>
              <a:t>To address the issues, the project will implement a comprehensive data collection and analysis plan. Data will be gathered over a 5-month period to capture information on weather patterns, transportation routes, delivery times, and instances of goods damage. The data collection process will involve manual logging by drivers and manager himself. The collected data will be analyzed using a variety of analytical tools and techniques, including statistical analysis to determine the key factors contributing to delays, and predictive modelling to forecast transportation costs. Additionally, graphical techniques will be employed to establish optimal pricing strategies based on the insights gained. By systematically addressing the root causes of operational inefficiencies, this project aims to enhance Ganesh Transport's profitability, reduce transportation costs, and improve overall service delivery, ultimately positioning the company as a more competitive player in the transport sector. </a:t>
            </a:r>
            <a:endParaRPr lang="en-IN" dirty="0">
              <a:solidFill>
                <a:schemeClr val="bg1"/>
              </a:solidFill>
            </a:endParaRPr>
          </a:p>
        </p:txBody>
      </p:sp>
      <p:sp>
        <p:nvSpPr>
          <p:cNvPr id="10" name="Slide Number Placeholder 9">
            <a:extLst>
              <a:ext uri="{FF2B5EF4-FFF2-40B4-BE49-F238E27FC236}">
                <a16:creationId xmlns:a16="http://schemas.microsoft.com/office/drawing/2014/main" id="{BD1B5623-F566-77D2-4D36-F399637DB132}"/>
              </a:ext>
            </a:extLst>
          </p:cNvPr>
          <p:cNvSpPr>
            <a:spLocks noGrp="1"/>
          </p:cNvSpPr>
          <p:nvPr>
            <p:ph type="sldNum" sz="quarter" idx="7"/>
          </p:nvPr>
        </p:nvSpPr>
        <p:spPr/>
        <p:txBody>
          <a:bodyPr/>
          <a:lstStyle/>
          <a:p>
            <a:fld id="{B6F15528-21DE-4FAA-801E-634DDDAF4B2B}" type="slidenum">
              <a:rPr lang="en-IN" smtClean="0"/>
              <a:t>5</a:t>
            </a:fld>
            <a:endParaRPr lang="en-IN"/>
          </a:p>
        </p:txBody>
      </p:sp>
    </p:spTree>
    <p:extLst>
      <p:ext uri="{BB962C8B-B14F-4D97-AF65-F5344CB8AC3E}">
        <p14:creationId xmlns:p14="http://schemas.microsoft.com/office/powerpoint/2010/main" val="1582962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C79F1-D300-047F-1C42-254CFDB1FDDB}"/>
            </a:ext>
          </a:extLst>
        </p:cNvPr>
        <p:cNvGrpSpPr/>
        <p:nvPr/>
      </p:nvGrpSpPr>
      <p:grpSpPr>
        <a:xfrm>
          <a:off x="0" y="0"/>
          <a:ext cx="0" cy="0"/>
          <a:chOff x="0" y="0"/>
          <a:chExt cx="0" cy="0"/>
        </a:xfrm>
      </p:grpSpPr>
      <p:sp>
        <p:nvSpPr>
          <p:cNvPr id="6" name="object 9">
            <a:extLst>
              <a:ext uri="{FF2B5EF4-FFF2-40B4-BE49-F238E27FC236}">
                <a16:creationId xmlns:a16="http://schemas.microsoft.com/office/drawing/2014/main" id="{40BD8A59-4885-677B-0EE6-6BB7DD1AA422}"/>
              </a:ext>
            </a:extLst>
          </p:cNvPr>
          <p:cNvSpPr/>
          <p:nvPr/>
        </p:nvSpPr>
        <p:spPr>
          <a:xfrm>
            <a:off x="76200" y="98426"/>
            <a:ext cx="11201400" cy="1066800"/>
          </a:xfrm>
          <a:custGeom>
            <a:avLst/>
            <a:gdLst/>
            <a:ahLst/>
            <a:cxnLst/>
            <a:rect l="l" t="t" r="r" b="b"/>
            <a:pathLst>
              <a:path w="2905125" h="1485900">
                <a:moveTo>
                  <a:pt x="2856306" y="0"/>
                </a:moveTo>
                <a:lnTo>
                  <a:pt x="48818" y="0"/>
                </a:lnTo>
                <a:lnTo>
                  <a:pt x="45415" y="330"/>
                </a:lnTo>
                <a:lnTo>
                  <a:pt x="10706" y="20370"/>
                </a:lnTo>
                <a:lnTo>
                  <a:pt x="0" y="48806"/>
                </a:lnTo>
                <a:lnTo>
                  <a:pt x="0" y="1433652"/>
                </a:lnTo>
                <a:lnTo>
                  <a:pt x="0" y="1437081"/>
                </a:lnTo>
                <a:lnTo>
                  <a:pt x="17729" y="1473022"/>
                </a:lnTo>
                <a:lnTo>
                  <a:pt x="48818" y="1485900"/>
                </a:lnTo>
                <a:lnTo>
                  <a:pt x="2856306" y="1485900"/>
                </a:lnTo>
                <a:lnTo>
                  <a:pt x="2892247" y="1468170"/>
                </a:lnTo>
                <a:lnTo>
                  <a:pt x="2905125" y="1437081"/>
                </a:lnTo>
                <a:lnTo>
                  <a:pt x="2905125" y="48806"/>
                </a:lnTo>
                <a:lnTo>
                  <a:pt x="2887395" y="12877"/>
                </a:lnTo>
                <a:lnTo>
                  <a:pt x="2859709" y="330"/>
                </a:lnTo>
                <a:lnTo>
                  <a:pt x="2856306" y="0"/>
                </a:lnTo>
                <a:close/>
              </a:path>
            </a:pathLst>
          </a:custGeom>
          <a:solidFill>
            <a:srgbClr val="730A0A"/>
          </a:solidFill>
        </p:spPr>
        <p:txBody>
          <a:bodyPr wrap="square" lIns="0" tIns="0" rIns="0" bIns="0" rtlCol="0"/>
          <a:lstStyle/>
          <a:p>
            <a:endParaRPr dirty="0"/>
          </a:p>
        </p:txBody>
      </p:sp>
      <p:sp>
        <p:nvSpPr>
          <p:cNvPr id="7" name="TextBox 6">
            <a:extLst>
              <a:ext uri="{FF2B5EF4-FFF2-40B4-BE49-F238E27FC236}">
                <a16:creationId xmlns:a16="http://schemas.microsoft.com/office/drawing/2014/main" id="{70B1873F-345F-D539-F423-2F40FC528704}"/>
              </a:ext>
            </a:extLst>
          </p:cNvPr>
          <p:cNvSpPr txBox="1"/>
          <p:nvPr/>
        </p:nvSpPr>
        <p:spPr>
          <a:xfrm>
            <a:off x="876300" y="310930"/>
            <a:ext cx="9677400" cy="646331"/>
          </a:xfrm>
          <a:prstGeom prst="rect">
            <a:avLst/>
          </a:prstGeom>
          <a:noFill/>
        </p:spPr>
        <p:txBody>
          <a:bodyPr wrap="square" rtlCol="0">
            <a:spAutoFit/>
          </a:bodyPr>
          <a:lstStyle/>
          <a:p>
            <a:pPr algn="ctr"/>
            <a:r>
              <a:rPr lang="en-IN" sz="3600" dirty="0">
                <a:solidFill>
                  <a:schemeClr val="bg1"/>
                </a:solidFill>
              </a:rPr>
              <a:t>Metadata</a:t>
            </a:r>
          </a:p>
        </p:txBody>
      </p:sp>
      <p:pic>
        <p:nvPicPr>
          <p:cNvPr id="5" name="Picture 4">
            <a:extLst>
              <a:ext uri="{FF2B5EF4-FFF2-40B4-BE49-F238E27FC236}">
                <a16:creationId xmlns:a16="http://schemas.microsoft.com/office/drawing/2014/main" id="{9C42960C-84A0-B727-5422-07B9173E672C}"/>
              </a:ext>
            </a:extLst>
          </p:cNvPr>
          <p:cNvPicPr>
            <a:picLocks noChangeAspect="1"/>
          </p:cNvPicPr>
          <p:nvPr/>
        </p:nvPicPr>
        <p:blipFill>
          <a:blip r:embed="rId3"/>
          <a:srcRect l="1112" t="2525" b="5098"/>
          <a:stretch/>
        </p:blipFill>
        <p:spPr>
          <a:xfrm>
            <a:off x="4495800" y="1254523"/>
            <a:ext cx="6781800" cy="4839007"/>
          </a:xfrm>
          <a:prstGeom prst="rect">
            <a:avLst/>
          </a:prstGeom>
        </p:spPr>
      </p:pic>
      <p:sp>
        <p:nvSpPr>
          <p:cNvPr id="8" name="TextBox 7">
            <a:extLst>
              <a:ext uri="{FF2B5EF4-FFF2-40B4-BE49-F238E27FC236}">
                <a16:creationId xmlns:a16="http://schemas.microsoft.com/office/drawing/2014/main" id="{FD7AF908-2DEE-EEE8-AD85-431D1265F74E}"/>
              </a:ext>
            </a:extLst>
          </p:cNvPr>
          <p:cNvSpPr txBox="1"/>
          <p:nvPr/>
        </p:nvSpPr>
        <p:spPr>
          <a:xfrm>
            <a:off x="76200" y="1254523"/>
            <a:ext cx="4312688" cy="4879797"/>
          </a:xfrm>
          <a:prstGeom prst="rect">
            <a:avLst/>
          </a:prstGeom>
          <a:noFill/>
        </p:spPr>
        <p:txBody>
          <a:bodyPr wrap="square" rtlCol="0">
            <a:spAutoFit/>
          </a:bodyPr>
          <a:lstStyle/>
          <a:p>
            <a:r>
              <a:rPr lang="en-US" sz="1830" dirty="0">
                <a:solidFill>
                  <a:schemeClr val="bg1"/>
                </a:solidFill>
              </a:rPr>
              <a:t>➢ Date – The date of start of travel </a:t>
            </a:r>
          </a:p>
          <a:p>
            <a:r>
              <a:rPr lang="en-US" sz="1830" dirty="0">
                <a:solidFill>
                  <a:schemeClr val="bg1"/>
                </a:solidFill>
              </a:rPr>
              <a:t>➢ </a:t>
            </a:r>
            <a:r>
              <a:rPr lang="en-US" sz="1830" dirty="0" err="1">
                <a:solidFill>
                  <a:schemeClr val="bg1"/>
                </a:solidFill>
              </a:rPr>
              <a:t>cost_to_go</a:t>
            </a:r>
            <a:r>
              <a:rPr lang="en-US" sz="1830" dirty="0">
                <a:solidFill>
                  <a:schemeClr val="bg1"/>
                </a:solidFill>
              </a:rPr>
              <a:t> – Expenses Incurred while going to Guwahati, Assam (in Rs.) </a:t>
            </a:r>
          </a:p>
          <a:p>
            <a:r>
              <a:rPr lang="en-US" sz="1830" dirty="0">
                <a:solidFill>
                  <a:schemeClr val="bg1"/>
                </a:solidFill>
              </a:rPr>
              <a:t>➢ </a:t>
            </a:r>
            <a:r>
              <a:rPr lang="en-US" sz="1830" dirty="0" err="1">
                <a:solidFill>
                  <a:schemeClr val="bg1"/>
                </a:solidFill>
              </a:rPr>
              <a:t>cost_to_come</a:t>
            </a:r>
            <a:r>
              <a:rPr lang="en-US" sz="1830" dirty="0">
                <a:solidFill>
                  <a:schemeClr val="bg1"/>
                </a:solidFill>
              </a:rPr>
              <a:t> – Expenses incurred while coming back to Kolkata, West Bengal</a:t>
            </a:r>
          </a:p>
          <a:p>
            <a:r>
              <a:rPr lang="en-US" sz="1830" dirty="0">
                <a:solidFill>
                  <a:schemeClr val="bg1"/>
                </a:solidFill>
              </a:rPr>
              <a:t> ➢ </a:t>
            </a:r>
            <a:r>
              <a:rPr lang="en-US" sz="1830" dirty="0" err="1">
                <a:solidFill>
                  <a:schemeClr val="bg1"/>
                </a:solidFill>
              </a:rPr>
              <a:t>damage_go</a:t>
            </a:r>
            <a:r>
              <a:rPr lang="en-US" sz="1830" dirty="0">
                <a:solidFill>
                  <a:schemeClr val="bg1"/>
                </a:solidFill>
              </a:rPr>
              <a:t> - Number of goods/packages damaged on going </a:t>
            </a:r>
          </a:p>
          <a:p>
            <a:r>
              <a:rPr lang="en-US" sz="1830" dirty="0">
                <a:solidFill>
                  <a:schemeClr val="bg1"/>
                </a:solidFill>
              </a:rPr>
              <a:t>➢ </a:t>
            </a:r>
            <a:r>
              <a:rPr lang="en-US" sz="1830" dirty="0" err="1">
                <a:solidFill>
                  <a:schemeClr val="bg1"/>
                </a:solidFill>
              </a:rPr>
              <a:t>damage_come</a:t>
            </a:r>
            <a:r>
              <a:rPr lang="en-US" sz="1830" dirty="0">
                <a:solidFill>
                  <a:schemeClr val="bg1"/>
                </a:solidFill>
              </a:rPr>
              <a:t> – Number of goods/packages damaged while coming </a:t>
            </a:r>
          </a:p>
          <a:p>
            <a:r>
              <a:rPr lang="en-US" sz="1830" dirty="0">
                <a:solidFill>
                  <a:schemeClr val="bg1"/>
                </a:solidFill>
              </a:rPr>
              <a:t>➢ </a:t>
            </a:r>
            <a:r>
              <a:rPr lang="en-US" sz="1830" dirty="0" err="1">
                <a:solidFill>
                  <a:schemeClr val="bg1"/>
                </a:solidFill>
              </a:rPr>
              <a:t>oil_price</a:t>
            </a:r>
            <a:r>
              <a:rPr lang="en-US" sz="1830" dirty="0">
                <a:solidFill>
                  <a:schemeClr val="bg1"/>
                </a:solidFill>
              </a:rPr>
              <a:t> - Total amount spend for a round trip on oil (in Rs.) </a:t>
            </a:r>
          </a:p>
          <a:p>
            <a:r>
              <a:rPr lang="en-US" sz="1830" dirty="0">
                <a:solidFill>
                  <a:schemeClr val="bg1"/>
                </a:solidFill>
              </a:rPr>
              <a:t>➢ profit – Total profit for one round trip (in Rs.) </a:t>
            </a:r>
          </a:p>
          <a:p>
            <a:r>
              <a:rPr lang="en-US" sz="1830" dirty="0">
                <a:solidFill>
                  <a:schemeClr val="bg1"/>
                </a:solidFill>
              </a:rPr>
              <a:t>➢ </a:t>
            </a:r>
            <a:r>
              <a:rPr lang="en-US" sz="1830" dirty="0" err="1">
                <a:solidFill>
                  <a:schemeClr val="bg1"/>
                </a:solidFill>
              </a:rPr>
              <a:t>time_go</a:t>
            </a:r>
            <a:r>
              <a:rPr lang="en-US" sz="1830" dirty="0">
                <a:solidFill>
                  <a:schemeClr val="bg1"/>
                </a:solidFill>
              </a:rPr>
              <a:t> _ Time Taken to go (days) </a:t>
            </a:r>
          </a:p>
          <a:p>
            <a:r>
              <a:rPr lang="en-US" sz="1830" dirty="0">
                <a:solidFill>
                  <a:schemeClr val="bg1"/>
                </a:solidFill>
              </a:rPr>
              <a:t>➢ </a:t>
            </a:r>
            <a:r>
              <a:rPr lang="en-US" sz="1830" dirty="0" err="1">
                <a:solidFill>
                  <a:schemeClr val="bg1"/>
                </a:solidFill>
              </a:rPr>
              <a:t>time_back</a:t>
            </a:r>
            <a:r>
              <a:rPr lang="en-US" sz="1830" dirty="0">
                <a:solidFill>
                  <a:schemeClr val="bg1"/>
                </a:solidFill>
              </a:rPr>
              <a:t> – Time taken to come back (days)</a:t>
            </a:r>
            <a:endParaRPr lang="en-IN" sz="1830" dirty="0">
              <a:solidFill>
                <a:schemeClr val="bg1"/>
              </a:solidFill>
            </a:endParaRPr>
          </a:p>
        </p:txBody>
      </p:sp>
      <p:sp>
        <p:nvSpPr>
          <p:cNvPr id="11" name="Slide Number Placeholder 10">
            <a:extLst>
              <a:ext uri="{FF2B5EF4-FFF2-40B4-BE49-F238E27FC236}">
                <a16:creationId xmlns:a16="http://schemas.microsoft.com/office/drawing/2014/main" id="{5C5BD884-C517-47D2-0F7A-B225935B1A89}"/>
              </a:ext>
            </a:extLst>
          </p:cNvPr>
          <p:cNvSpPr>
            <a:spLocks noGrp="1"/>
          </p:cNvSpPr>
          <p:nvPr>
            <p:ph type="sldNum" sz="quarter" idx="7"/>
          </p:nvPr>
        </p:nvSpPr>
        <p:spPr>
          <a:xfrm>
            <a:off x="8305800" y="6093530"/>
            <a:ext cx="2628900" cy="322262"/>
          </a:xfrm>
        </p:spPr>
        <p:txBody>
          <a:bodyPr/>
          <a:lstStyle/>
          <a:p>
            <a:fld id="{B6F15528-21DE-4FAA-801E-634DDDAF4B2B}" type="slidenum">
              <a:rPr lang="en-IN" smtClean="0"/>
              <a:t>6</a:t>
            </a:fld>
            <a:endParaRPr lang="en-IN" dirty="0"/>
          </a:p>
        </p:txBody>
      </p:sp>
    </p:spTree>
    <p:extLst>
      <p:ext uri="{BB962C8B-B14F-4D97-AF65-F5344CB8AC3E}">
        <p14:creationId xmlns:p14="http://schemas.microsoft.com/office/powerpoint/2010/main" val="9994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53"/>
            <a:ext cx="4286250" cy="6438645"/>
          </a:xfrm>
          <a:prstGeom prst="rect">
            <a:avLst/>
          </a:prstGeom>
        </p:spPr>
      </p:pic>
      <p:sp>
        <p:nvSpPr>
          <p:cNvPr id="9" name="object 9"/>
          <p:cNvSpPr/>
          <p:nvPr/>
        </p:nvSpPr>
        <p:spPr>
          <a:xfrm>
            <a:off x="4495800" y="237580"/>
            <a:ext cx="6781800" cy="1146175"/>
          </a:xfrm>
          <a:custGeom>
            <a:avLst/>
            <a:gdLst/>
            <a:ahLst/>
            <a:cxnLst/>
            <a:rect l="l" t="t" r="r" b="b"/>
            <a:pathLst>
              <a:path w="2905125" h="1485900">
                <a:moveTo>
                  <a:pt x="2856306" y="0"/>
                </a:moveTo>
                <a:lnTo>
                  <a:pt x="48818" y="0"/>
                </a:lnTo>
                <a:lnTo>
                  <a:pt x="45415" y="330"/>
                </a:lnTo>
                <a:lnTo>
                  <a:pt x="10706" y="20370"/>
                </a:lnTo>
                <a:lnTo>
                  <a:pt x="0" y="48806"/>
                </a:lnTo>
                <a:lnTo>
                  <a:pt x="0" y="1433652"/>
                </a:lnTo>
                <a:lnTo>
                  <a:pt x="0" y="1437081"/>
                </a:lnTo>
                <a:lnTo>
                  <a:pt x="17729" y="1473022"/>
                </a:lnTo>
                <a:lnTo>
                  <a:pt x="48818" y="1485900"/>
                </a:lnTo>
                <a:lnTo>
                  <a:pt x="2856306" y="1485900"/>
                </a:lnTo>
                <a:lnTo>
                  <a:pt x="2892247" y="1468170"/>
                </a:lnTo>
                <a:lnTo>
                  <a:pt x="2905125" y="1437081"/>
                </a:lnTo>
                <a:lnTo>
                  <a:pt x="2905125" y="48806"/>
                </a:lnTo>
                <a:lnTo>
                  <a:pt x="2887395" y="12877"/>
                </a:lnTo>
                <a:lnTo>
                  <a:pt x="2859709" y="330"/>
                </a:lnTo>
                <a:lnTo>
                  <a:pt x="2856306" y="0"/>
                </a:lnTo>
                <a:close/>
              </a:path>
            </a:pathLst>
          </a:custGeom>
          <a:solidFill>
            <a:srgbClr val="730A0A"/>
          </a:solidFill>
        </p:spPr>
        <p:txBody>
          <a:bodyPr wrap="square" lIns="0" tIns="0" rIns="0" bIns="0" rtlCol="0"/>
          <a:lstStyle/>
          <a:p>
            <a:endParaRPr dirty="0"/>
          </a:p>
        </p:txBody>
      </p:sp>
      <p:pic>
        <p:nvPicPr>
          <p:cNvPr id="20" name="Picture 19">
            <a:extLst>
              <a:ext uri="{FF2B5EF4-FFF2-40B4-BE49-F238E27FC236}">
                <a16:creationId xmlns:a16="http://schemas.microsoft.com/office/drawing/2014/main" id="{585818D2-6F18-6658-D831-8799DFDD5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973" y="1470025"/>
            <a:ext cx="6781800" cy="4594225"/>
          </a:xfrm>
          <a:prstGeom prst="rect">
            <a:avLst/>
          </a:prstGeom>
        </p:spPr>
      </p:pic>
      <p:sp>
        <p:nvSpPr>
          <p:cNvPr id="21" name="TextBox 20">
            <a:extLst>
              <a:ext uri="{FF2B5EF4-FFF2-40B4-BE49-F238E27FC236}">
                <a16:creationId xmlns:a16="http://schemas.microsoft.com/office/drawing/2014/main" id="{671C542F-429F-DAAB-B2E8-3256AC1A1F57}"/>
              </a:ext>
            </a:extLst>
          </p:cNvPr>
          <p:cNvSpPr txBox="1"/>
          <p:nvPr/>
        </p:nvSpPr>
        <p:spPr>
          <a:xfrm>
            <a:off x="5015903" y="479425"/>
            <a:ext cx="5655969" cy="523220"/>
          </a:xfrm>
          <a:prstGeom prst="rect">
            <a:avLst/>
          </a:prstGeom>
          <a:noFill/>
        </p:spPr>
        <p:txBody>
          <a:bodyPr wrap="square" rtlCol="0">
            <a:spAutoFit/>
          </a:bodyPr>
          <a:lstStyle/>
          <a:p>
            <a:pPr algn="ctr"/>
            <a:r>
              <a:rPr lang="en-IN" sz="2800" spc="640" dirty="0">
                <a:solidFill>
                  <a:schemeClr val="bg1"/>
                </a:solidFill>
              </a:rPr>
              <a:t>Statistical</a:t>
            </a:r>
            <a:r>
              <a:rPr lang="en-IN" sz="2800" spc="-240" dirty="0">
                <a:solidFill>
                  <a:schemeClr val="bg1"/>
                </a:solidFill>
              </a:rPr>
              <a:t> </a:t>
            </a:r>
            <a:r>
              <a:rPr lang="en-IN" sz="2800" spc="550" dirty="0">
                <a:solidFill>
                  <a:schemeClr val="bg1"/>
                </a:solidFill>
              </a:rPr>
              <a:t>Modelling</a:t>
            </a:r>
            <a:endParaRPr lang="en-IN" sz="2800" dirty="0">
              <a:solidFill>
                <a:schemeClr val="bg1"/>
              </a:solidFill>
            </a:endParaRPr>
          </a:p>
        </p:txBody>
      </p:sp>
      <p:sp>
        <p:nvSpPr>
          <p:cNvPr id="3" name="Slide Number Placeholder 2">
            <a:extLst>
              <a:ext uri="{FF2B5EF4-FFF2-40B4-BE49-F238E27FC236}">
                <a16:creationId xmlns:a16="http://schemas.microsoft.com/office/drawing/2014/main" id="{806A6820-1AA8-9722-37C7-2770B1BA9329}"/>
              </a:ext>
            </a:extLst>
          </p:cNvPr>
          <p:cNvSpPr>
            <a:spLocks noGrp="1"/>
          </p:cNvSpPr>
          <p:nvPr>
            <p:ph type="sldNum" sz="quarter" idx="7"/>
          </p:nvPr>
        </p:nvSpPr>
        <p:spPr>
          <a:xfrm>
            <a:off x="8229600" y="6100763"/>
            <a:ext cx="2628900" cy="322262"/>
          </a:xfrm>
        </p:spPr>
        <p:txBody>
          <a:bodyPr/>
          <a:lstStyle/>
          <a:p>
            <a:fld id="{B6F15528-21DE-4FAA-801E-634DDDAF4B2B}" type="slidenum">
              <a:rPr lang="en-IN" smtClean="0"/>
              <a:t>7</a:t>
            </a:fld>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1430000" cy="6440805"/>
          </a:xfrm>
          <a:custGeom>
            <a:avLst/>
            <a:gdLst/>
            <a:ahLst/>
            <a:cxnLst/>
            <a:rect l="l" t="t" r="r" b="b"/>
            <a:pathLst>
              <a:path w="9660890" h="6440805">
                <a:moveTo>
                  <a:pt x="9660635" y="0"/>
                </a:moveTo>
                <a:lnTo>
                  <a:pt x="0" y="0"/>
                </a:lnTo>
                <a:lnTo>
                  <a:pt x="0" y="6440423"/>
                </a:lnTo>
                <a:lnTo>
                  <a:pt x="9660635" y="6440423"/>
                </a:lnTo>
                <a:lnTo>
                  <a:pt x="9660635" y="0"/>
                </a:lnTo>
                <a:close/>
              </a:path>
            </a:pathLst>
          </a:custGeom>
          <a:solidFill>
            <a:srgbClr val="090909">
              <a:alpha val="94898"/>
            </a:srgbClr>
          </a:solidFill>
        </p:spPr>
        <p:txBody>
          <a:bodyPr wrap="square" lIns="0" tIns="0" rIns="0" bIns="0" rtlCol="0"/>
          <a:lstStyle/>
          <a:p>
            <a:endParaRPr dirty="0"/>
          </a:p>
        </p:txBody>
      </p:sp>
      <p:pic>
        <p:nvPicPr>
          <p:cNvPr id="23" name="Picture 22">
            <a:extLst>
              <a:ext uri="{FF2B5EF4-FFF2-40B4-BE49-F238E27FC236}">
                <a16:creationId xmlns:a16="http://schemas.microsoft.com/office/drawing/2014/main" id="{47CD48B9-F558-7B30-543B-980F77D3F59B}"/>
              </a:ext>
            </a:extLst>
          </p:cNvPr>
          <p:cNvPicPr>
            <a:picLocks noChangeAspect="1"/>
          </p:cNvPicPr>
          <p:nvPr/>
        </p:nvPicPr>
        <p:blipFill>
          <a:blip r:embed="rId2"/>
          <a:stretch>
            <a:fillRect/>
          </a:stretch>
        </p:blipFill>
        <p:spPr>
          <a:xfrm>
            <a:off x="5751947" y="3222625"/>
            <a:ext cx="5562600" cy="2965013"/>
          </a:xfrm>
          <a:prstGeom prst="rect">
            <a:avLst/>
          </a:prstGeom>
        </p:spPr>
      </p:pic>
      <p:pic>
        <p:nvPicPr>
          <p:cNvPr id="25" name="Picture 24">
            <a:extLst>
              <a:ext uri="{FF2B5EF4-FFF2-40B4-BE49-F238E27FC236}">
                <a16:creationId xmlns:a16="http://schemas.microsoft.com/office/drawing/2014/main" id="{E794942C-03D6-B56B-C6E1-1639CE30837A}"/>
              </a:ext>
            </a:extLst>
          </p:cNvPr>
          <p:cNvPicPr>
            <a:picLocks noChangeAspect="1"/>
          </p:cNvPicPr>
          <p:nvPr/>
        </p:nvPicPr>
        <p:blipFill>
          <a:blip r:embed="rId3"/>
          <a:stretch>
            <a:fillRect/>
          </a:stretch>
        </p:blipFill>
        <p:spPr>
          <a:xfrm>
            <a:off x="91924" y="3228772"/>
            <a:ext cx="5586131" cy="2971799"/>
          </a:xfrm>
          <a:prstGeom prst="rect">
            <a:avLst/>
          </a:prstGeom>
        </p:spPr>
      </p:pic>
      <p:pic>
        <p:nvPicPr>
          <p:cNvPr id="27" name="Picture 26">
            <a:extLst>
              <a:ext uri="{FF2B5EF4-FFF2-40B4-BE49-F238E27FC236}">
                <a16:creationId xmlns:a16="http://schemas.microsoft.com/office/drawing/2014/main" id="{D34E203A-1B41-5BD5-38AB-E7495B159E2F}"/>
              </a:ext>
            </a:extLst>
          </p:cNvPr>
          <p:cNvPicPr>
            <a:picLocks noChangeAspect="1"/>
          </p:cNvPicPr>
          <p:nvPr/>
        </p:nvPicPr>
        <p:blipFill>
          <a:blip r:embed="rId4"/>
          <a:stretch>
            <a:fillRect/>
          </a:stretch>
        </p:blipFill>
        <p:spPr>
          <a:xfrm>
            <a:off x="134598" y="128487"/>
            <a:ext cx="5568857" cy="2971799"/>
          </a:xfrm>
          <a:prstGeom prst="rect">
            <a:avLst/>
          </a:prstGeom>
        </p:spPr>
      </p:pic>
      <p:sp>
        <p:nvSpPr>
          <p:cNvPr id="28" name="TextBox 27">
            <a:extLst>
              <a:ext uri="{FF2B5EF4-FFF2-40B4-BE49-F238E27FC236}">
                <a16:creationId xmlns:a16="http://schemas.microsoft.com/office/drawing/2014/main" id="{6B46A4DA-B28F-08C6-7670-3710E2E077F5}"/>
              </a:ext>
            </a:extLst>
          </p:cNvPr>
          <p:cNvSpPr txBox="1"/>
          <p:nvPr/>
        </p:nvSpPr>
        <p:spPr>
          <a:xfrm>
            <a:off x="762000" y="244679"/>
            <a:ext cx="1600200" cy="276999"/>
          </a:xfrm>
          <a:prstGeom prst="rect">
            <a:avLst/>
          </a:prstGeom>
          <a:noFill/>
        </p:spPr>
        <p:txBody>
          <a:bodyPr wrap="square" rtlCol="0">
            <a:spAutoFit/>
          </a:bodyPr>
          <a:lstStyle/>
          <a:p>
            <a:r>
              <a:rPr lang="en-IN" sz="1200" dirty="0"/>
              <a:t>Total Profit Forecast</a:t>
            </a:r>
          </a:p>
        </p:txBody>
      </p:sp>
      <p:pic>
        <p:nvPicPr>
          <p:cNvPr id="30" name="Picture 29">
            <a:extLst>
              <a:ext uri="{FF2B5EF4-FFF2-40B4-BE49-F238E27FC236}">
                <a16:creationId xmlns:a16="http://schemas.microsoft.com/office/drawing/2014/main" id="{90605107-B20C-61E2-B7DC-21B6CC37CF95}"/>
              </a:ext>
            </a:extLst>
          </p:cNvPr>
          <p:cNvPicPr>
            <a:picLocks noChangeAspect="1"/>
          </p:cNvPicPr>
          <p:nvPr/>
        </p:nvPicPr>
        <p:blipFill>
          <a:blip r:embed="rId5"/>
          <a:stretch>
            <a:fillRect/>
          </a:stretch>
        </p:blipFill>
        <p:spPr>
          <a:xfrm>
            <a:off x="5756565" y="104485"/>
            <a:ext cx="5576198" cy="2971798"/>
          </a:xfrm>
          <a:prstGeom prst="rect">
            <a:avLst/>
          </a:prstGeom>
        </p:spPr>
      </p:pic>
      <p:sp>
        <p:nvSpPr>
          <p:cNvPr id="31" name="TextBox 30">
            <a:extLst>
              <a:ext uri="{FF2B5EF4-FFF2-40B4-BE49-F238E27FC236}">
                <a16:creationId xmlns:a16="http://schemas.microsoft.com/office/drawing/2014/main" id="{E3E55695-DB70-5081-87C4-B33CE6FA4E4A}"/>
              </a:ext>
            </a:extLst>
          </p:cNvPr>
          <p:cNvSpPr txBox="1"/>
          <p:nvPr/>
        </p:nvSpPr>
        <p:spPr>
          <a:xfrm>
            <a:off x="6477000" y="249166"/>
            <a:ext cx="1600200" cy="276999"/>
          </a:xfrm>
          <a:prstGeom prst="rect">
            <a:avLst/>
          </a:prstGeom>
          <a:noFill/>
        </p:spPr>
        <p:txBody>
          <a:bodyPr wrap="square" rtlCol="0">
            <a:spAutoFit/>
          </a:bodyPr>
          <a:lstStyle/>
          <a:p>
            <a:r>
              <a:rPr lang="en-IN" sz="1200" dirty="0"/>
              <a:t>Total Cost Forecast</a:t>
            </a:r>
          </a:p>
        </p:txBody>
      </p:sp>
      <p:sp>
        <p:nvSpPr>
          <p:cNvPr id="3" name="Slide Number Placeholder 2">
            <a:extLst>
              <a:ext uri="{FF2B5EF4-FFF2-40B4-BE49-F238E27FC236}">
                <a16:creationId xmlns:a16="http://schemas.microsoft.com/office/drawing/2014/main" id="{2F106461-69FB-DA6D-AA1C-EF74D60B8F01}"/>
              </a:ext>
            </a:extLst>
          </p:cNvPr>
          <p:cNvSpPr>
            <a:spLocks noGrp="1"/>
          </p:cNvSpPr>
          <p:nvPr>
            <p:ph type="sldNum" sz="quarter" idx="7"/>
          </p:nvPr>
        </p:nvSpPr>
        <p:spPr>
          <a:xfrm>
            <a:off x="8229600" y="6159557"/>
            <a:ext cx="2628900" cy="322262"/>
          </a:xfrm>
        </p:spPr>
        <p:txBody>
          <a:bodyPr/>
          <a:lstStyle/>
          <a:p>
            <a:fld id="{B6F15528-21DE-4FAA-801E-634DDDAF4B2B}" type="slidenum">
              <a:rPr lang="en-IN" smtClean="0"/>
              <a:t>8</a:t>
            </a:fld>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EC4CD30-A26C-0280-7855-0F0BB7827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98425"/>
            <a:ext cx="9220200" cy="6248400"/>
          </a:xfrm>
          <a:prstGeom prst="rect">
            <a:avLst/>
          </a:prstGeom>
        </p:spPr>
      </p:pic>
      <p:sp>
        <p:nvSpPr>
          <p:cNvPr id="2" name="Slide Number Placeholder 1">
            <a:extLst>
              <a:ext uri="{FF2B5EF4-FFF2-40B4-BE49-F238E27FC236}">
                <a16:creationId xmlns:a16="http://schemas.microsoft.com/office/drawing/2014/main" id="{0C813899-60C0-AB33-DDD4-DF2897BA442C}"/>
              </a:ext>
            </a:extLst>
          </p:cNvPr>
          <p:cNvSpPr>
            <a:spLocks noGrp="1"/>
          </p:cNvSpPr>
          <p:nvPr>
            <p:ph type="sldNum" sz="quarter" idx="7"/>
          </p:nvPr>
        </p:nvSpPr>
        <p:spPr/>
        <p:txBody>
          <a:bodyPr/>
          <a:lstStyle/>
          <a:p>
            <a:fld id="{B6F15528-21DE-4FAA-801E-634DDDAF4B2B}" type="slidenum">
              <a:rPr lang="en-IN" smtClean="0"/>
              <a:t>9</a:t>
            </a:fld>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592</TotalTime>
  <Words>703</Words>
  <Application>Microsoft Office PowerPoint</Application>
  <PresentationFormat>Custom</PresentationFormat>
  <Paragraphs>68</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MT</vt:lpstr>
      <vt:lpstr>Calibri</vt:lpstr>
      <vt:lpstr>Lucida Sans Unicode</vt:lpstr>
      <vt:lpstr>Tahoma</vt:lpstr>
      <vt:lpstr>Wingdings</vt:lpstr>
      <vt:lpstr>Office Theme</vt:lpstr>
      <vt:lpstr> Business Data Management</vt:lpstr>
      <vt:lpstr>Data Visualization for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jbnsts scholar</dc:creator>
  <cp:lastModifiedBy>Shusmit Sarkar</cp:lastModifiedBy>
  <cp:revision>1</cp:revision>
  <dcterms:created xsi:type="dcterms:W3CDTF">2024-12-23T17:31:38Z</dcterms:created>
  <dcterms:modified xsi:type="dcterms:W3CDTF">2024-12-25T07:32:08Z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2024-12-23T00:00:00Z</vt:filetime>
  </property>
  <property fmtid="{D5CDD505-2E9C-101B-9397-08002B2CF9AE}" pid="3" name="Creator">
    <vt:lpwstr>pdf-lib (https://github.com/Hopding/pdf-lib)</vt:lpwstr>
  </property>
  <property fmtid="{D5CDD505-2E9C-101B-9397-08002B2CF9AE}" pid="4" name="LastSaved">
    <vt:filetime>2024-12-23T00:00:00Z</vt:filetime>
  </property>
  <property fmtid="{D5CDD505-2E9C-101B-9397-08002B2CF9AE}" pid="5" name="Producer">
    <vt:lpwstr>GPL Ghostscript 10.02.0</vt:lpwstr>
  </property>
</Properties>
</file>